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4068"/>
            <a:ext cx="12192000" cy="6872068"/>
          </a:xfrm>
          <a:prstGeom prst="rect">
            <a:avLst/>
          </a:prstGeom>
          <a:blipFill>
            <a:blip r:embed="rId2"/>
            <a:srcRect/>
            <a:stretch>
              <a:fillRect t="-9201" b="-92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-1" y="-14069"/>
            <a:ext cx="7850778" cy="3397349"/>
          </a:xfrm>
          <a:custGeom>
            <a:avLst/>
            <a:gdLst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936566 w 5936566"/>
              <a:gd name="connsiteY2" fmla="*/ 1969477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683348 w 5936566"/>
              <a:gd name="connsiteY2" fmla="*/ 1645920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6471138"/>
              <a:gd name="connsiteY0" fmla="*/ 14068 h 1983545"/>
              <a:gd name="connsiteX1" fmla="*/ 6471138 w 6471138"/>
              <a:gd name="connsiteY1" fmla="*/ 0 h 1983545"/>
              <a:gd name="connsiteX2" fmla="*/ 5683348 w 6471138"/>
              <a:gd name="connsiteY2" fmla="*/ 1659988 h 1983545"/>
              <a:gd name="connsiteX3" fmla="*/ 0 w 6471138"/>
              <a:gd name="connsiteY3" fmla="*/ 1983545 h 1983545"/>
              <a:gd name="connsiteX4" fmla="*/ 0 w 6471138"/>
              <a:gd name="connsiteY4" fmla="*/ 14068 h 19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138" h="1983545">
                <a:moveTo>
                  <a:pt x="0" y="14068"/>
                </a:moveTo>
                <a:lnTo>
                  <a:pt x="6471138" y="0"/>
                </a:lnTo>
                <a:lnTo>
                  <a:pt x="5683348" y="1659988"/>
                </a:lnTo>
                <a:lnTo>
                  <a:pt x="0" y="1983545"/>
                </a:lnTo>
                <a:lnTo>
                  <a:pt x="0" y="14068"/>
                </a:lnTo>
                <a:close/>
              </a:path>
            </a:pathLst>
          </a:custGeom>
          <a:solidFill>
            <a:srgbClr val="78BE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787" y="1042766"/>
            <a:ext cx="6631939" cy="826477"/>
          </a:xfrm>
        </p:spPr>
        <p:txBody>
          <a:bodyPr>
            <a:normAutofit fontScale="90000"/>
          </a:bodyPr>
          <a:lstStyle/>
          <a:p>
            <a:pPr algn="l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Slide goes</a:t>
            </a:r>
            <a:b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 Lorem ipsum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786" y="1857435"/>
            <a:ext cx="5455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Subtitle text goes here. Lorem ipsum dolor sit </a:t>
            </a:r>
            <a:r>
              <a:rPr lang="en-CA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C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16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Title of Slide goes here. Lorem ipsum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Campbell, Stacy Rae</cp:lastModifiedBy>
  <cp:revision>29</cp:revision>
  <dcterms:created xsi:type="dcterms:W3CDTF">2016-07-07T20:30:30Z</dcterms:created>
  <dcterms:modified xsi:type="dcterms:W3CDTF">2016-09-30T21:18:31Z</dcterms:modified>
</cp:coreProperties>
</file>