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344"/>
    <a:srgbClr val="78BE20"/>
    <a:srgbClr val="5B6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3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0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6698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1709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9741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0498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9815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552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060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6148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9929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0849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3921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543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l="-115" t="-56409" r="115" b="-11138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 19"/>
          <p:cNvSpPr/>
          <p:nvPr/>
        </p:nvSpPr>
        <p:spPr>
          <a:xfrm rot="10800000">
            <a:off x="4452257" y="3487466"/>
            <a:ext cx="7739742" cy="3370533"/>
          </a:xfrm>
          <a:custGeom>
            <a:avLst/>
            <a:gdLst>
              <a:gd name="connsiteX0" fmla="*/ 0 w 5936566"/>
              <a:gd name="connsiteY0" fmla="*/ 0 h 1969477"/>
              <a:gd name="connsiteX1" fmla="*/ 5936566 w 5936566"/>
              <a:gd name="connsiteY1" fmla="*/ 0 h 1969477"/>
              <a:gd name="connsiteX2" fmla="*/ 5936566 w 5936566"/>
              <a:gd name="connsiteY2" fmla="*/ 1969477 h 1969477"/>
              <a:gd name="connsiteX3" fmla="*/ 0 w 5936566"/>
              <a:gd name="connsiteY3" fmla="*/ 1969477 h 1969477"/>
              <a:gd name="connsiteX4" fmla="*/ 0 w 5936566"/>
              <a:gd name="connsiteY4" fmla="*/ 0 h 1969477"/>
              <a:gd name="connsiteX0" fmla="*/ 0 w 5936566"/>
              <a:gd name="connsiteY0" fmla="*/ 0 h 1969477"/>
              <a:gd name="connsiteX1" fmla="*/ 5936566 w 5936566"/>
              <a:gd name="connsiteY1" fmla="*/ 0 h 1969477"/>
              <a:gd name="connsiteX2" fmla="*/ 5683348 w 5936566"/>
              <a:gd name="connsiteY2" fmla="*/ 1645920 h 1969477"/>
              <a:gd name="connsiteX3" fmla="*/ 0 w 5936566"/>
              <a:gd name="connsiteY3" fmla="*/ 1969477 h 1969477"/>
              <a:gd name="connsiteX4" fmla="*/ 0 w 5936566"/>
              <a:gd name="connsiteY4" fmla="*/ 0 h 1969477"/>
              <a:gd name="connsiteX0" fmla="*/ 0 w 6471138"/>
              <a:gd name="connsiteY0" fmla="*/ 14068 h 1983545"/>
              <a:gd name="connsiteX1" fmla="*/ 6471138 w 6471138"/>
              <a:gd name="connsiteY1" fmla="*/ 0 h 1983545"/>
              <a:gd name="connsiteX2" fmla="*/ 5683348 w 6471138"/>
              <a:gd name="connsiteY2" fmla="*/ 1659988 h 1983545"/>
              <a:gd name="connsiteX3" fmla="*/ 0 w 6471138"/>
              <a:gd name="connsiteY3" fmla="*/ 1983545 h 1983545"/>
              <a:gd name="connsiteX4" fmla="*/ 0 w 6471138"/>
              <a:gd name="connsiteY4" fmla="*/ 14068 h 198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1138" h="1983545">
                <a:moveTo>
                  <a:pt x="0" y="14068"/>
                </a:moveTo>
                <a:lnTo>
                  <a:pt x="6471138" y="0"/>
                </a:lnTo>
                <a:lnTo>
                  <a:pt x="5683348" y="1659988"/>
                </a:lnTo>
                <a:lnTo>
                  <a:pt x="0" y="1983545"/>
                </a:lnTo>
                <a:lnTo>
                  <a:pt x="0" y="14068"/>
                </a:lnTo>
                <a:close/>
              </a:path>
            </a:pathLst>
          </a:custGeom>
          <a:solidFill>
            <a:srgbClr val="0C234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03531" y="4932735"/>
            <a:ext cx="6631939" cy="826477"/>
          </a:xfrm>
        </p:spPr>
        <p:txBody>
          <a:bodyPr>
            <a:normAutofit fontScale="90000"/>
          </a:bodyPr>
          <a:lstStyle/>
          <a:p>
            <a:pPr algn="r"/>
            <a:r>
              <a:rPr lang="en-C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of Slide goes here. Lorem Ipsum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34743" y="5682343"/>
            <a:ext cx="60007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 Subtitle here. Lorem ipsum dolor sit </a:t>
            </a:r>
            <a:r>
              <a:rPr lang="en-CA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CA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CA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endParaRPr lang="en-CA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14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19</Words>
  <Application>Microsoft Office PowerPoint</Application>
  <PresentationFormat>Widescreen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Title of Slide goes here. Lorem Ipsum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Quon, Tiffany</dc:creator>
  <cp:lastModifiedBy>Campbell, Stacy Rae</cp:lastModifiedBy>
  <cp:revision>28</cp:revision>
  <dcterms:created xsi:type="dcterms:W3CDTF">2016-07-07T20:30:30Z</dcterms:created>
  <dcterms:modified xsi:type="dcterms:W3CDTF">2016-09-30T17:37:50Z</dcterms:modified>
</cp:coreProperties>
</file>