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6770"/>
    <a:srgbClr val="78BE20"/>
    <a:srgbClr val="0C23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73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0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6698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91709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29741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0498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9815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52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0603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61481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992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4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3921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7DE387-CE05-4192-B389-A9FDC90C2E5B}" type="datetimeFigureOut">
              <a:rPr lang="en-CA" smtClean="0"/>
              <a:t>30/09/2016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D6207-244D-4412-A598-7C40BB41271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5431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2662" y="1465"/>
            <a:ext cx="770933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2300" y="716223"/>
            <a:ext cx="4622800" cy="2001837"/>
          </a:xfrm>
        </p:spPr>
        <p:txBody>
          <a:bodyPr/>
          <a:lstStyle/>
          <a:p>
            <a:pPr algn="l"/>
            <a:r>
              <a:rPr lang="en-CA" b="1" dirty="0" smtClean="0">
                <a:solidFill>
                  <a:srgbClr val="0C23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 of Slide</a:t>
            </a:r>
            <a:endParaRPr lang="en-CA" b="1" dirty="0">
              <a:solidFill>
                <a:srgbClr val="0C234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0877" y="2875033"/>
            <a:ext cx="4512169" cy="1475227"/>
          </a:xfrm>
        </p:spPr>
        <p:txBody>
          <a:bodyPr>
            <a:normAutofit/>
          </a:bodyPr>
          <a:lstStyle/>
          <a:p>
            <a:pPr algn="l"/>
            <a:r>
              <a:rPr lang="en-CA" sz="2200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example text. </a:t>
            </a:r>
            <a:r>
              <a:rPr lang="en-CA" sz="2200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CA" sz="2200" dirty="0" err="1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CA" sz="2200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200" dirty="0" err="1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en-CA" sz="2200" dirty="0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00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CA" sz="2200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CA" sz="2200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CA" sz="2200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CA" sz="2200" dirty="0" err="1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en-CA" sz="2200" dirty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n-CA" sz="2200" dirty="0" err="1" smtClean="0">
                <a:solidFill>
                  <a:srgbClr val="5B67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eiusmod</a:t>
            </a:r>
            <a:endParaRPr lang="en-CA" sz="2200" dirty="0" smtClean="0">
              <a:solidFill>
                <a:srgbClr val="5B67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22300" y="4287108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Optional Title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22300" y="4704452"/>
            <a:ext cx="5511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solidFill>
                  <a:srgbClr val="78BE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Subheading (e.g. date, time)</a:t>
            </a:r>
            <a:endParaRPr lang="en-CA" sz="2800" dirty="0">
              <a:solidFill>
                <a:srgbClr val="78BE2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2301" y="5121795"/>
            <a:ext cx="4622800" cy="97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Subheading (e.g. date, time, deadline)</a:t>
            </a:r>
            <a:endParaRPr lang="en-CA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79752" y="1465"/>
            <a:ext cx="8324264" cy="2296405"/>
          </a:xfrm>
          <a:custGeom>
            <a:avLst/>
            <a:gdLst>
              <a:gd name="connsiteX0" fmla="*/ 0 w 7413674"/>
              <a:gd name="connsiteY0" fmla="*/ 0 h 2504050"/>
              <a:gd name="connsiteX1" fmla="*/ 7413674 w 7413674"/>
              <a:gd name="connsiteY1" fmla="*/ 0 h 2504050"/>
              <a:gd name="connsiteX2" fmla="*/ 7413674 w 7413674"/>
              <a:gd name="connsiteY2" fmla="*/ 2504050 h 2504050"/>
              <a:gd name="connsiteX3" fmla="*/ 0 w 7413674"/>
              <a:gd name="connsiteY3" fmla="*/ 2504050 h 2504050"/>
              <a:gd name="connsiteX4" fmla="*/ 0 w 7413674"/>
              <a:gd name="connsiteY4" fmla="*/ 0 h 2504050"/>
              <a:gd name="connsiteX0" fmla="*/ 0 w 7413674"/>
              <a:gd name="connsiteY0" fmla="*/ 0 h 2504050"/>
              <a:gd name="connsiteX1" fmla="*/ 7413674 w 7413674"/>
              <a:gd name="connsiteY1" fmla="*/ 0 h 2504050"/>
              <a:gd name="connsiteX2" fmla="*/ 7413674 w 7413674"/>
              <a:gd name="connsiteY2" fmla="*/ 2504050 h 2504050"/>
              <a:gd name="connsiteX3" fmla="*/ 2324100 w 7413674"/>
              <a:gd name="connsiteY3" fmla="*/ 2485000 h 2504050"/>
              <a:gd name="connsiteX4" fmla="*/ 0 w 7413674"/>
              <a:gd name="connsiteY4" fmla="*/ 0 h 2504050"/>
              <a:gd name="connsiteX0" fmla="*/ 0 w 6994574"/>
              <a:gd name="connsiteY0" fmla="*/ 133350 h 2504050"/>
              <a:gd name="connsiteX1" fmla="*/ 6994574 w 6994574"/>
              <a:gd name="connsiteY1" fmla="*/ 0 h 2504050"/>
              <a:gd name="connsiteX2" fmla="*/ 6994574 w 6994574"/>
              <a:gd name="connsiteY2" fmla="*/ 2504050 h 2504050"/>
              <a:gd name="connsiteX3" fmla="*/ 1905000 w 6994574"/>
              <a:gd name="connsiteY3" fmla="*/ 2485000 h 2504050"/>
              <a:gd name="connsiteX4" fmla="*/ 0 w 6994574"/>
              <a:gd name="connsiteY4" fmla="*/ 133350 h 2504050"/>
              <a:gd name="connsiteX0" fmla="*/ 0 w 7737524"/>
              <a:gd name="connsiteY0" fmla="*/ 133350 h 2485000"/>
              <a:gd name="connsiteX1" fmla="*/ 6994574 w 7737524"/>
              <a:gd name="connsiteY1" fmla="*/ 0 h 2485000"/>
              <a:gd name="connsiteX2" fmla="*/ 7737524 w 7737524"/>
              <a:gd name="connsiteY2" fmla="*/ 1456300 h 2485000"/>
              <a:gd name="connsiteX3" fmla="*/ 1905000 w 7737524"/>
              <a:gd name="connsiteY3" fmla="*/ 2485000 h 2485000"/>
              <a:gd name="connsiteX4" fmla="*/ 0 w 7737524"/>
              <a:gd name="connsiteY4" fmla="*/ 133350 h 2485000"/>
              <a:gd name="connsiteX0" fmla="*/ 0 w 7756574"/>
              <a:gd name="connsiteY0" fmla="*/ 0 h 2351650"/>
              <a:gd name="connsiteX1" fmla="*/ 7756574 w 7756574"/>
              <a:gd name="connsiteY1" fmla="*/ 57150 h 2351650"/>
              <a:gd name="connsiteX2" fmla="*/ 7737524 w 7756574"/>
              <a:gd name="connsiteY2" fmla="*/ 1322950 h 2351650"/>
              <a:gd name="connsiteX3" fmla="*/ 1905000 w 7756574"/>
              <a:gd name="connsiteY3" fmla="*/ 2351650 h 2351650"/>
              <a:gd name="connsiteX4" fmla="*/ 0 w 7756574"/>
              <a:gd name="connsiteY4" fmla="*/ 0 h 2351650"/>
              <a:gd name="connsiteX0" fmla="*/ 0 w 7775624"/>
              <a:gd name="connsiteY0" fmla="*/ 0 h 2351650"/>
              <a:gd name="connsiteX1" fmla="*/ 7756574 w 7775624"/>
              <a:gd name="connsiteY1" fmla="*/ 57150 h 2351650"/>
              <a:gd name="connsiteX2" fmla="*/ 7775624 w 7775624"/>
              <a:gd name="connsiteY2" fmla="*/ 1284850 h 2351650"/>
              <a:gd name="connsiteX3" fmla="*/ 1905000 w 7775624"/>
              <a:gd name="connsiteY3" fmla="*/ 2351650 h 2351650"/>
              <a:gd name="connsiteX4" fmla="*/ 0 w 7775624"/>
              <a:gd name="connsiteY4" fmla="*/ 0 h 2351650"/>
              <a:gd name="connsiteX0" fmla="*/ 0 w 7775624"/>
              <a:gd name="connsiteY0" fmla="*/ 0 h 2351650"/>
              <a:gd name="connsiteX1" fmla="*/ 7756574 w 7775624"/>
              <a:gd name="connsiteY1" fmla="*/ 32436 h 2351650"/>
              <a:gd name="connsiteX2" fmla="*/ 7775624 w 7775624"/>
              <a:gd name="connsiteY2" fmla="*/ 1284850 h 2351650"/>
              <a:gd name="connsiteX3" fmla="*/ 1905000 w 7775624"/>
              <a:gd name="connsiteY3" fmla="*/ 2351650 h 2351650"/>
              <a:gd name="connsiteX4" fmla="*/ 0 w 7775624"/>
              <a:gd name="connsiteY4" fmla="*/ 0 h 2351650"/>
              <a:gd name="connsiteX0" fmla="*/ 0 w 8209964"/>
              <a:gd name="connsiteY0" fmla="*/ 0 h 2328790"/>
              <a:gd name="connsiteX1" fmla="*/ 8190914 w 8209964"/>
              <a:gd name="connsiteY1" fmla="*/ 9576 h 2328790"/>
              <a:gd name="connsiteX2" fmla="*/ 8209964 w 8209964"/>
              <a:gd name="connsiteY2" fmla="*/ 1261990 h 2328790"/>
              <a:gd name="connsiteX3" fmla="*/ 2339340 w 8209964"/>
              <a:gd name="connsiteY3" fmla="*/ 2328790 h 2328790"/>
              <a:gd name="connsiteX4" fmla="*/ 0 w 8209964"/>
              <a:gd name="connsiteY4" fmla="*/ 0 h 2328790"/>
              <a:gd name="connsiteX0" fmla="*/ 0 w 8209964"/>
              <a:gd name="connsiteY0" fmla="*/ 0 h 2260210"/>
              <a:gd name="connsiteX1" fmla="*/ 8190914 w 8209964"/>
              <a:gd name="connsiteY1" fmla="*/ 9576 h 2260210"/>
              <a:gd name="connsiteX2" fmla="*/ 8209964 w 8209964"/>
              <a:gd name="connsiteY2" fmla="*/ 1261990 h 2260210"/>
              <a:gd name="connsiteX3" fmla="*/ 1927860 w 8209964"/>
              <a:gd name="connsiteY3" fmla="*/ 2260210 h 2260210"/>
              <a:gd name="connsiteX4" fmla="*/ 0 w 8209964"/>
              <a:gd name="connsiteY4" fmla="*/ 0 h 2260210"/>
              <a:gd name="connsiteX0" fmla="*/ 0 w 8209964"/>
              <a:gd name="connsiteY0" fmla="*/ 0 h 2305930"/>
              <a:gd name="connsiteX1" fmla="*/ 8190914 w 8209964"/>
              <a:gd name="connsiteY1" fmla="*/ 9576 h 2305930"/>
              <a:gd name="connsiteX2" fmla="*/ 8209964 w 8209964"/>
              <a:gd name="connsiteY2" fmla="*/ 1261990 h 2305930"/>
              <a:gd name="connsiteX3" fmla="*/ 1836420 w 8209964"/>
              <a:gd name="connsiteY3" fmla="*/ 2305930 h 2305930"/>
              <a:gd name="connsiteX4" fmla="*/ 0 w 8209964"/>
              <a:gd name="connsiteY4" fmla="*/ 0 h 2305930"/>
              <a:gd name="connsiteX0" fmla="*/ 0 w 8324264"/>
              <a:gd name="connsiteY0" fmla="*/ 0 h 2305930"/>
              <a:gd name="connsiteX1" fmla="*/ 8305214 w 8324264"/>
              <a:gd name="connsiteY1" fmla="*/ 9576 h 2305930"/>
              <a:gd name="connsiteX2" fmla="*/ 8324264 w 8324264"/>
              <a:gd name="connsiteY2" fmla="*/ 1261990 h 2305930"/>
              <a:gd name="connsiteX3" fmla="*/ 1950720 w 8324264"/>
              <a:gd name="connsiteY3" fmla="*/ 2305930 h 2305930"/>
              <a:gd name="connsiteX4" fmla="*/ 0 w 8324264"/>
              <a:gd name="connsiteY4" fmla="*/ 0 h 2305930"/>
              <a:gd name="connsiteX0" fmla="*/ 0 w 8324264"/>
              <a:gd name="connsiteY0" fmla="*/ 0 h 2267830"/>
              <a:gd name="connsiteX1" fmla="*/ 8305214 w 8324264"/>
              <a:gd name="connsiteY1" fmla="*/ 9576 h 2267830"/>
              <a:gd name="connsiteX2" fmla="*/ 8324264 w 8324264"/>
              <a:gd name="connsiteY2" fmla="*/ 1261990 h 2267830"/>
              <a:gd name="connsiteX3" fmla="*/ 2331720 w 8324264"/>
              <a:gd name="connsiteY3" fmla="*/ 2267830 h 2267830"/>
              <a:gd name="connsiteX4" fmla="*/ 0 w 8324264"/>
              <a:gd name="connsiteY4" fmla="*/ 0 h 2267830"/>
              <a:gd name="connsiteX0" fmla="*/ 0 w 8324264"/>
              <a:gd name="connsiteY0" fmla="*/ 0 h 2277355"/>
              <a:gd name="connsiteX1" fmla="*/ 8305214 w 8324264"/>
              <a:gd name="connsiteY1" fmla="*/ 9576 h 2277355"/>
              <a:gd name="connsiteX2" fmla="*/ 8324264 w 8324264"/>
              <a:gd name="connsiteY2" fmla="*/ 1261990 h 2277355"/>
              <a:gd name="connsiteX3" fmla="*/ 2255520 w 8324264"/>
              <a:gd name="connsiteY3" fmla="*/ 2277355 h 2277355"/>
              <a:gd name="connsiteX4" fmla="*/ 0 w 8324264"/>
              <a:gd name="connsiteY4" fmla="*/ 0 h 2277355"/>
              <a:gd name="connsiteX0" fmla="*/ 0 w 8324264"/>
              <a:gd name="connsiteY0" fmla="*/ 0 h 2296405"/>
              <a:gd name="connsiteX1" fmla="*/ 8305214 w 8324264"/>
              <a:gd name="connsiteY1" fmla="*/ 9576 h 2296405"/>
              <a:gd name="connsiteX2" fmla="*/ 8324264 w 8324264"/>
              <a:gd name="connsiteY2" fmla="*/ 1261990 h 2296405"/>
              <a:gd name="connsiteX3" fmla="*/ 2303145 w 8324264"/>
              <a:gd name="connsiteY3" fmla="*/ 2296405 h 2296405"/>
              <a:gd name="connsiteX4" fmla="*/ 0 w 8324264"/>
              <a:gd name="connsiteY4" fmla="*/ 0 h 229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4264" h="2296405">
                <a:moveTo>
                  <a:pt x="0" y="0"/>
                </a:moveTo>
                <a:lnTo>
                  <a:pt x="8305214" y="9576"/>
                </a:lnTo>
                <a:lnTo>
                  <a:pt x="8324264" y="1261990"/>
                </a:lnTo>
                <a:lnTo>
                  <a:pt x="2303145" y="2296405"/>
                </a:lnTo>
                <a:lnTo>
                  <a:pt x="0" y="0"/>
                </a:lnTo>
                <a:close/>
              </a:path>
            </a:pathLst>
          </a:custGeom>
          <a:solidFill>
            <a:srgbClr val="78BE20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114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41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 of Slide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Quon, Tiffany</dc:creator>
  <cp:lastModifiedBy>Campbell, Stacy Rae</cp:lastModifiedBy>
  <cp:revision>18</cp:revision>
  <dcterms:created xsi:type="dcterms:W3CDTF">2016-07-07T20:30:30Z</dcterms:created>
  <dcterms:modified xsi:type="dcterms:W3CDTF">2016-09-30T17:39:24Z</dcterms:modified>
</cp:coreProperties>
</file>