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78BE20"/>
    <a:srgbClr val="0C2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6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7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7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9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81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60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92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84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E387-CE05-4192-B389-A9FDC90C2E5B}" type="datetimeFigureOut">
              <a:rPr lang="en-CA" smtClean="0"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6207-244D-4412-A598-7C40BB412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4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9452" y="852700"/>
            <a:ext cx="4622800" cy="2001837"/>
          </a:xfrm>
        </p:spPr>
        <p:txBody>
          <a:bodyPr/>
          <a:lstStyle/>
          <a:p>
            <a:pPr algn="r"/>
            <a:r>
              <a:rPr lang="en-CA" b="1" dirty="0" smtClean="0">
                <a:solidFill>
                  <a:srgbClr val="0C2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Slide</a:t>
            </a:r>
            <a:endParaRPr lang="en-CA" b="1" dirty="0">
              <a:solidFill>
                <a:srgbClr val="0C23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029" y="3011510"/>
            <a:ext cx="4512169" cy="1475227"/>
          </a:xfrm>
        </p:spPr>
        <p:txBody>
          <a:bodyPr>
            <a:normAutofit/>
          </a:bodyPr>
          <a:lstStyle/>
          <a:p>
            <a:pPr algn="r"/>
            <a:r>
              <a:rPr lang="en-CA" sz="2200" dirty="0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example text. </a:t>
            </a:r>
            <a:r>
              <a:rPr lang="en-CA" sz="220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CA" sz="2200" dirty="0" err="1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CA" sz="2200" dirty="0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200" dirty="0" err="1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CA" sz="2200" dirty="0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CA" sz="220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CA" sz="220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200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CA" sz="220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CA" sz="2200" dirty="0" err="1" smtClean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endParaRPr lang="en-CA" sz="2200" dirty="0" smtClean="0">
              <a:solidFill>
                <a:srgbClr val="5B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84" y="4454341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 Title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984" y="4867659"/>
            <a:ext cx="551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Subheading (e.g. date, time)</a:t>
            </a:r>
            <a:endParaRPr lang="en-CA" sz="2800" dirty="0">
              <a:solidFill>
                <a:srgbClr val="78B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7398" y="5276909"/>
            <a:ext cx="4622800" cy="97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Subheading (e.g. date, time, deadline)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5850" y="-61652"/>
            <a:ext cx="7719378" cy="6930669"/>
          </a:xfrm>
          <a:custGeom>
            <a:avLst/>
            <a:gdLst>
              <a:gd name="connsiteX0" fmla="*/ 0 w 6755641"/>
              <a:gd name="connsiteY0" fmla="*/ 0 h 6919652"/>
              <a:gd name="connsiteX1" fmla="*/ 5629678 w 6755641"/>
              <a:gd name="connsiteY1" fmla="*/ 0 h 6919652"/>
              <a:gd name="connsiteX2" fmla="*/ 6755641 w 6755641"/>
              <a:gd name="connsiteY2" fmla="*/ 1125963 h 6919652"/>
              <a:gd name="connsiteX3" fmla="*/ 6755641 w 6755641"/>
              <a:gd name="connsiteY3" fmla="*/ 6919652 h 6919652"/>
              <a:gd name="connsiteX4" fmla="*/ 0 w 6755641"/>
              <a:gd name="connsiteY4" fmla="*/ 6919652 h 6919652"/>
              <a:gd name="connsiteX5" fmla="*/ 0 w 6755641"/>
              <a:gd name="connsiteY5" fmla="*/ 0 h 6919652"/>
              <a:gd name="connsiteX0" fmla="*/ 0 w 7704138"/>
              <a:gd name="connsiteY0" fmla="*/ 0 h 6919652"/>
              <a:gd name="connsiteX1" fmla="*/ 7704138 w 7704138"/>
              <a:gd name="connsiteY1" fmla="*/ 81886 h 6919652"/>
              <a:gd name="connsiteX2" fmla="*/ 6755641 w 7704138"/>
              <a:gd name="connsiteY2" fmla="*/ 1125963 h 6919652"/>
              <a:gd name="connsiteX3" fmla="*/ 6755641 w 7704138"/>
              <a:gd name="connsiteY3" fmla="*/ 6919652 h 6919652"/>
              <a:gd name="connsiteX4" fmla="*/ 0 w 7704138"/>
              <a:gd name="connsiteY4" fmla="*/ 6919652 h 6919652"/>
              <a:gd name="connsiteX5" fmla="*/ 0 w 7704138"/>
              <a:gd name="connsiteY5" fmla="*/ 0 h 6919652"/>
              <a:gd name="connsiteX0" fmla="*/ 0 w 7704138"/>
              <a:gd name="connsiteY0" fmla="*/ 0 h 6919652"/>
              <a:gd name="connsiteX1" fmla="*/ 7704138 w 7704138"/>
              <a:gd name="connsiteY1" fmla="*/ 81886 h 6919652"/>
              <a:gd name="connsiteX2" fmla="*/ 5936775 w 7704138"/>
              <a:gd name="connsiteY2" fmla="*/ 2272375 h 6919652"/>
              <a:gd name="connsiteX3" fmla="*/ 6755641 w 7704138"/>
              <a:gd name="connsiteY3" fmla="*/ 6919652 h 6919652"/>
              <a:gd name="connsiteX4" fmla="*/ 0 w 7704138"/>
              <a:gd name="connsiteY4" fmla="*/ 6919652 h 6919652"/>
              <a:gd name="connsiteX5" fmla="*/ 0 w 7704138"/>
              <a:gd name="connsiteY5" fmla="*/ 0 h 6919652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72375 h 6930669"/>
              <a:gd name="connsiteX3" fmla="*/ 618276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72375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36775 w 7704138"/>
              <a:gd name="connsiteY2" fmla="*/ 2283392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03987 w 7704138"/>
              <a:gd name="connsiteY2" fmla="*/ 2308893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04138"/>
              <a:gd name="connsiteY0" fmla="*/ 0 h 6930669"/>
              <a:gd name="connsiteX1" fmla="*/ 7704138 w 7704138"/>
              <a:gd name="connsiteY1" fmla="*/ 81886 h 6930669"/>
              <a:gd name="connsiteX2" fmla="*/ 5911273 w 7704138"/>
              <a:gd name="connsiteY2" fmla="*/ 2316179 h 6930669"/>
              <a:gd name="connsiteX3" fmla="*/ 6744624 w 7704138"/>
              <a:gd name="connsiteY3" fmla="*/ 6930669 h 6930669"/>
              <a:gd name="connsiteX4" fmla="*/ 0 w 7704138"/>
              <a:gd name="connsiteY4" fmla="*/ 6919652 h 6930669"/>
              <a:gd name="connsiteX5" fmla="*/ 0 w 7704138"/>
              <a:gd name="connsiteY5" fmla="*/ 0 h 6930669"/>
              <a:gd name="connsiteX0" fmla="*/ 0 w 7719378"/>
              <a:gd name="connsiteY0" fmla="*/ 0 h 6930669"/>
              <a:gd name="connsiteX1" fmla="*/ 7719378 w 7719378"/>
              <a:gd name="connsiteY1" fmla="*/ 55216 h 6930669"/>
              <a:gd name="connsiteX2" fmla="*/ 5911273 w 7719378"/>
              <a:gd name="connsiteY2" fmla="*/ 2316179 h 6930669"/>
              <a:gd name="connsiteX3" fmla="*/ 6744624 w 7719378"/>
              <a:gd name="connsiteY3" fmla="*/ 6930669 h 6930669"/>
              <a:gd name="connsiteX4" fmla="*/ 0 w 7719378"/>
              <a:gd name="connsiteY4" fmla="*/ 6919652 h 6930669"/>
              <a:gd name="connsiteX5" fmla="*/ 0 w 7719378"/>
              <a:gd name="connsiteY5" fmla="*/ 0 h 693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9378" h="6930669">
                <a:moveTo>
                  <a:pt x="0" y="0"/>
                </a:moveTo>
                <a:lnTo>
                  <a:pt x="7719378" y="55216"/>
                </a:lnTo>
                <a:lnTo>
                  <a:pt x="5911273" y="2316179"/>
                </a:lnTo>
                <a:lnTo>
                  <a:pt x="6744624" y="6930669"/>
                </a:lnTo>
                <a:lnTo>
                  <a:pt x="0" y="6919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1422" t="-36411" r="-3218" b="-144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 flipH="1">
            <a:off x="-85817" y="-45146"/>
            <a:ext cx="8324264" cy="2296405"/>
          </a:xfrm>
          <a:custGeom>
            <a:avLst/>
            <a:gdLst>
              <a:gd name="connsiteX0" fmla="*/ 0 w 7413674"/>
              <a:gd name="connsiteY0" fmla="*/ 0 h 2504050"/>
              <a:gd name="connsiteX1" fmla="*/ 7413674 w 7413674"/>
              <a:gd name="connsiteY1" fmla="*/ 0 h 2504050"/>
              <a:gd name="connsiteX2" fmla="*/ 7413674 w 7413674"/>
              <a:gd name="connsiteY2" fmla="*/ 2504050 h 2504050"/>
              <a:gd name="connsiteX3" fmla="*/ 0 w 7413674"/>
              <a:gd name="connsiteY3" fmla="*/ 2504050 h 2504050"/>
              <a:gd name="connsiteX4" fmla="*/ 0 w 7413674"/>
              <a:gd name="connsiteY4" fmla="*/ 0 h 2504050"/>
              <a:gd name="connsiteX0" fmla="*/ 0 w 7413674"/>
              <a:gd name="connsiteY0" fmla="*/ 0 h 2504050"/>
              <a:gd name="connsiteX1" fmla="*/ 7413674 w 7413674"/>
              <a:gd name="connsiteY1" fmla="*/ 0 h 2504050"/>
              <a:gd name="connsiteX2" fmla="*/ 7413674 w 7413674"/>
              <a:gd name="connsiteY2" fmla="*/ 2504050 h 2504050"/>
              <a:gd name="connsiteX3" fmla="*/ 2324100 w 7413674"/>
              <a:gd name="connsiteY3" fmla="*/ 2485000 h 2504050"/>
              <a:gd name="connsiteX4" fmla="*/ 0 w 7413674"/>
              <a:gd name="connsiteY4" fmla="*/ 0 h 2504050"/>
              <a:gd name="connsiteX0" fmla="*/ 0 w 6994574"/>
              <a:gd name="connsiteY0" fmla="*/ 133350 h 2504050"/>
              <a:gd name="connsiteX1" fmla="*/ 6994574 w 6994574"/>
              <a:gd name="connsiteY1" fmla="*/ 0 h 2504050"/>
              <a:gd name="connsiteX2" fmla="*/ 6994574 w 6994574"/>
              <a:gd name="connsiteY2" fmla="*/ 2504050 h 2504050"/>
              <a:gd name="connsiteX3" fmla="*/ 1905000 w 6994574"/>
              <a:gd name="connsiteY3" fmla="*/ 2485000 h 2504050"/>
              <a:gd name="connsiteX4" fmla="*/ 0 w 6994574"/>
              <a:gd name="connsiteY4" fmla="*/ 133350 h 2504050"/>
              <a:gd name="connsiteX0" fmla="*/ 0 w 7737524"/>
              <a:gd name="connsiteY0" fmla="*/ 133350 h 2485000"/>
              <a:gd name="connsiteX1" fmla="*/ 6994574 w 7737524"/>
              <a:gd name="connsiteY1" fmla="*/ 0 h 2485000"/>
              <a:gd name="connsiteX2" fmla="*/ 7737524 w 7737524"/>
              <a:gd name="connsiteY2" fmla="*/ 1456300 h 2485000"/>
              <a:gd name="connsiteX3" fmla="*/ 1905000 w 7737524"/>
              <a:gd name="connsiteY3" fmla="*/ 2485000 h 2485000"/>
              <a:gd name="connsiteX4" fmla="*/ 0 w 7737524"/>
              <a:gd name="connsiteY4" fmla="*/ 133350 h 2485000"/>
              <a:gd name="connsiteX0" fmla="*/ 0 w 7756574"/>
              <a:gd name="connsiteY0" fmla="*/ 0 h 2351650"/>
              <a:gd name="connsiteX1" fmla="*/ 7756574 w 7756574"/>
              <a:gd name="connsiteY1" fmla="*/ 57150 h 2351650"/>
              <a:gd name="connsiteX2" fmla="*/ 7737524 w 7756574"/>
              <a:gd name="connsiteY2" fmla="*/ 1322950 h 2351650"/>
              <a:gd name="connsiteX3" fmla="*/ 1905000 w 7756574"/>
              <a:gd name="connsiteY3" fmla="*/ 2351650 h 2351650"/>
              <a:gd name="connsiteX4" fmla="*/ 0 w 7756574"/>
              <a:gd name="connsiteY4" fmla="*/ 0 h 2351650"/>
              <a:gd name="connsiteX0" fmla="*/ 0 w 7775624"/>
              <a:gd name="connsiteY0" fmla="*/ 0 h 2351650"/>
              <a:gd name="connsiteX1" fmla="*/ 7756574 w 7775624"/>
              <a:gd name="connsiteY1" fmla="*/ 57150 h 2351650"/>
              <a:gd name="connsiteX2" fmla="*/ 7775624 w 7775624"/>
              <a:gd name="connsiteY2" fmla="*/ 1284850 h 2351650"/>
              <a:gd name="connsiteX3" fmla="*/ 1905000 w 7775624"/>
              <a:gd name="connsiteY3" fmla="*/ 2351650 h 2351650"/>
              <a:gd name="connsiteX4" fmla="*/ 0 w 7775624"/>
              <a:gd name="connsiteY4" fmla="*/ 0 h 2351650"/>
              <a:gd name="connsiteX0" fmla="*/ 0 w 7775624"/>
              <a:gd name="connsiteY0" fmla="*/ 0 h 2351650"/>
              <a:gd name="connsiteX1" fmla="*/ 7756574 w 7775624"/>
              <a:gd name="connsiteY1" fmla="*/ 32436 h 2351650"/>
              <a:gd name="connsiteX2" fmla="*/ 7775624 w 7775624"/>
              <a:gd name="connsiteY2" fmla="*/ 1284850 h 2351650"/>
              <a:gd name="connsiteX3" fmla="*/ 1905000 w 7775624"/>
              <a:gd name="connsiteY3" fmla="*/ 2351650 h 2351650"/>
              <a:gd name="connsiteX4" fmla="*/ 0 w 7775624"/>
              <a:gd name="connsiteY4" fmla="*/ 0 h 2351650"/>
              <a:gd name="connsiteX0" fmla="*/ 0 w 8209964"/>
              <a:gd name="connsiteY0" fmla="*/ 0 h 2328790"/>
              <a:gd name="connsiteX1" fmla="*/ 8190914 w 8209964"/>
              <a:gd name="connsiteY1" fmla="*/ 9576 h 2328790"/>
              <a:gd name="connsiteX2" fmla="*/ 8209964 w 8209964"/>
              <a:gd name="connsiteY2" fmla="*/ 1261990 h 2328790"/>
              <a:gd name="connsiteX3" fmla="*/ 2339340 w 8209964"/>
              <a:gd name="connsiteY3" fmla="*/ 2328790 h 2328790"/>
              <a:gd name="connsiteX4" fmla="*/ 0 w 8209964"/>
              <a:gd name="connsiteY4" fmla="*/ 0 h 2328790"/>
              <a:gd name="connsiteX0" fmla="*/ 0 w 8209964"/>
              <a:gd name="connsiteY0" fmla="*/ 0 h 2260210"/>
              <a:gd name="connsiteX1" fmla="*/ 8190914 w 8209964"/>
              <a:gd name="connsiteY1" fmla="*/ 9576 h 2260210"/>
              <a:gd name="connsiteX2" fmla="*/ 8209964 w 8209964"/>
              <a:gd name="connsiteY2" fmla="*/ 1261990 h 2260210"/>
              <a:gd name="connsiteX3" fmla="*/ 1927860 w 8209964"/>
              <a:gd name="connsiteY3" fmla="*/ 2260210 h 2260210"/>
              <a:gd name="connsiteX4" fmla="*/ 0 w 8209964"/>
              <a:gd name="connsiteY4" fmla="*/ 0 h 2260210"/>
              <a:gd name="connsiteX0" fmla="*/ 0 w 8209964"/>
              <a:gd name="connsiteY0" fmla="*/ 0 h 2305930"/>
              <a:gd name="connsiteX1" fmla="*/ 8190914 w 8209964"/>
              <a:gd name="connsiteY1" fmla="*/ 9576 h 2305930"/>
              <a:gd name="connsiteX2" fmla="*/ 8209964 w 8209964"/>
              <a:gd name="connsiteY2" fmla="*/ 1261990 h 2305930"/>
              <a:gd name="connsiteX3" fmla="*/ 1836420 w 8209964"/>
              <a:gd name="connsiteY3" fmla="*/ 2305930 h 2305930"/>
              <a:gd name="connsiteX4" fmla="*/ 0 w 8209964"/>
              <a:gd name="connsiteY4" fmla="*/ 0 h 2305930"/>
              <a:gd name="connsiteX0" fmla="*/ 0 w 8324264"/>
              <a:gd name="connsiteY0" fmla="*/ 0 h 2305930"/>
              <a:gd name="connsiteX1" fmla="*/ 8305214 w 8324264"/>
              <a:gd name="connsiteY1" fmla="*/ 9576 h 2305930"/>
              <a:gd name="connsiteX2" fmla="*/ 8324264 w 8324264"/>
              <a:gd name="connsiteY2" fmla="*/ 1261990 h 2305930"/>
              <a:gd name="connsiteX3" fmla="*/ 1950720 w 8324264"/>
              <a:gd name="connsiteY3" fmla="*/ 2305930 h 2305930"/>
              <a:gd name="connsiteX4" fmla="*/ 0 w 8324264"/>
              <a:gd name="connsiteY4" fmla="*/ 0 h 2305930"/>
              <a:gd name="connsiteX0" fmla="*/ 0 w 8324264"/>
              <a:gd name="connsiteY0" fmla="*/ 0 h 2267830"/>
              <a:gd name="connsiteX1" fmla="*/ 8305214 w 8324264"/>
              <a:gd name="connsiteY1" fmla="*/ 9576 h 2267830"/>
              <a:gd name="connsiteX2" fmla="*/ 8324264 w 8324264"/>
              <a:gd name="connsiteY2" fmla="*/ 1261990 h 2267830"/>
              <a:gd name="connsiteX3" fmla="*/ 2331720 w 8324264"/>
              <a:gd name="connsiteY3" fmla="*/ 2267830 h 2267830"/>
              <a:gd name="connsiteX4" fmla="*/ 0 w 8324264"/>
              <a:gd name="connsiteY4" fmla="*/ 0 h 2267830"/>
              <a:gd name="connsiteX0" fmla="*/ 0 w 8324264"/>
              <a:gd name="connsiteY0" fmla="*/ 0 h 2277355"/>
              <a:gd name="connsiteX1" fmla="*/ 8305214 w 8324264"/>
              <a:gd name="connsiteY1" fmla="*/ 9576 h 2277355"/>
              <a:gd name="connsiteX2" fmla="*/ 8324264 w 8324264"/>
              <a:gd name="connsiteY2" fmla="*/ 1261990 h 2277355"/>
              <a:gd name="connsiteX3" fmla="*/ 2255520 w 8324264"/>
              <a:gd name="connsiteY3" fmla="*/ 2277355 h 2277355"/>
              <a:gd name="connsiteX4" fmla="*/ 0 w 8324264"/>
              <a:gd name="connsiteY4" fmla="*/ 0 h 2277355"/>
              <a:gd name="connsiteX0" fmla="*/ 0 w 8324264"/>
              <a:gd name="connsiteY0" fmla="*/ 0 h 2296405"/>
              <a:gd name="connsiteX1" fmla="*/ 8305214 w 8324264"/>
              <a:gd name="connsiteY1" fmla="*/ 9576 h 2296405"/>
              <a:gd name="connsiteX2" fmla="*/ 8324264 w 8324264"/>
              <a:gd name="connsiteY2" fmla="*/ 1261990 h 2296405"/>
              <a:gd name="connsiteX3" fmla="*/ 2303145 w 8324264"/>
              <a:gd name="connsiteY3" fmla="*/ 2296405 h 2296405"/>
              <a:gd name="connsiteX4" fmla="*/ 0 w 8324264"/>
              <a:gd name="connsiteY4" fmla="*/ 0 h 229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4264" h="2296405">
                <a:moveTo>
                  <a:pt x="0" y="0"/>
                </a:moveTo>
                <a:lnTo>
                  <a:pt x="8305214" y="9576"/>
                </a:lnTo>
                <a:lnTo>
                  <a:pt x="8324264" y="1261990"/>
                </a:lnTo>
                <a:lnTo>
                  <a:pt x="2303145" y="2296405"/>
                </a:lnTo>
                <a:lnTo>
                  <a:pt x="0" y="0"/>
                </a:lnTo>
                <a:close/>
              </a:path>
            </a:pathLst>
          </a:custGeom>
          <a:solidFill>
            <a:srgbClr val="78BE2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14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 of Slide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Quon, Tiffany</dc:creator>
  <cp:lastModifiedBy>Campbell, Stacy Rae</cp:lastModifiedBy>
  <cp:revision>21</cp:revision>
  <dcterms:created xsi:type="dcterms:W3CDTF">2016-07-07T20:30:30Z</dcterms:created>
  <dcterms:modified xsi:type="dcterms:W3CDTF">2016-09-30T17:42:55Z</dcterms:modified>
</cp:coreProperties>
</file>