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E20"/>
    <a:srgbClr val="0C2344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69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70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7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4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8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14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9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9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43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7586" y="4401194"/>
            <a:ext cx="12209585" cy="2456805"/>
          </a:xfrm>
          <a:custGeom>
            <a:avLst/>
            <a:gdLst>
              <a:gd name="connsiteX0" fmla="*/ 0 w 12192000"/>
              <a:gd name="connsiteY0" fmla="*/ 0 h 1630328"/>
              <a:gd name="connsiteX1" fmla="*/ 12192000 w 12192000"/>
              <a:gd name="connsiteY1" fmla="*/ 0 h 1630328"/>
              <a:gd name="connsiteX2" fmla="*/ 12192000 w 12192000"/>
              <a:gd name="connsiteY2" fmla="*/ 1630328 h 1630328"/>
              <a:gd name="connsiteX3" fmla="*/ 0 w 12192000"/>
              <a:gd name="connsiteY3" fmla="*/ 1630328 h 1630328"/>
              <a:gd name="connsiteX4" fmla="*/ 0 w 12192000"/>
              <a:gd name="connsiteY4" fmla="*/ 0 h 1630328"/>
              <a:gd name="connsiteX0" fmla="*/ 0 w 12192000"/>
              <a:gd name="connsiteY0" fmla="*/ 826477 h 2456805"/>
              <a:gd name="connsiteX1" fmla="*/ 12192000 w 12192000"/>
              <a:gd name="connsiteY1" fmla="*/ 0 h 2456805"/>
              <a:gd name="connsiteX2" fmla="*/ 12192000 w 12192000"/>
              <a:gd name="connsiteY2" fmla="*/ 2456805 h 2456805"/>
              <a:gd name="connsiteX3" fmla="*/ 0 w 12192000"/>
              <a:gd name="connsiteY3" fmla="*/ 2456805 h 2456805"/>
              <a:gd name="connsiteX4" fmla="*/ 0 w 12192000"/>
              <a:gd name="connsiteY4" fmla="*/ 826477 h 2456805"/>
              <a:gd name="connsiteX0" fmla="*/ 0 w 12209585"/>
              <a:gd name="connsiteY0" fmla="*/ 650631 h 2456805"/>
              <a:gd name="connsiteX1" fmla="*/ 12209585 w 12209585"/>
              <a:gd name="connsiteY1" fmla="*/ 0 h 2456805"/>
              <a:gd name="connsiteX2" fmla="*/ 12209585 w 12209585"/>
              <a:gd name="connsiteY2" fmla="*/ 2456805 h 2456805"/>
              <a:gd name="connsiteX3" fmla="*/ 17585 w 12209585"/>
              <a:gd name="connsiteY3" fmla="*/ 2456805 h 2456805"/>
              <a:gd name="connsiteX4" fmla="*/ 0 w 12209585"/>
              <a:gd name="connsiteY4" fmla="*/ 650631 h 2456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9585" h="2456805">
                <a:moveTo>
                  <a:pt x="0" y="650631"/>
                </a:moveTo>
                <a:lnTo>
                  <a:pt x="12209585" y="0"/>
                </a:lnTo>
                <a:lnTo>
                  <a:pt x="12209585" y="2456805"/>
                </a:lnTo>
                <a:lnTo>
                  <a:pt x="17585" y="2456805"/>
                </a:lnTo>
                <a:lnTo>
                  <a:pt x="0" y="650631"/>
                </a:lnTo>
                <a:close/>
              </a:path>
            </a:pathLst>
          </a:custGeom>
          <a:solidFill>
            <a:srgbClr val="0C23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4005676" y="5630507"/>
            <a:ext cx="775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2800" dirty="0" smtClean="0">
                <a:solidFill>
                  <a:srgbClr val="78BE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Subheading (e.g. date, time)</a:t>
            </a:r>
            <a:endParaRPr lang="en-CA" sz="2800" dirty="0">
              <a:solidFill>
                <a:srgbClr val="78BE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5628" y="6007320"/>
            <a:ext cx="8621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2800" dirty="0" smtClean="0">
                <a:solidFill>
                  <a:srgbClr val="78BE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Subheading (e.g. date, time, deadline)</a:t>
            </a:r>
            <a:endParaRPr lang="en-CA" sz="2800" dirty="0">
              <a:solidFill>
                <a:srgbClr val="78BE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3046" y="4834742"/>
            <a:ext cx="6631939" cy="826477"/>
          </a:xfrm>
        </p:spPr>
        <p:txBody>
          <a:bodyPr>
            <a:normAutofit fontScale="90000"/>
          </a:bodyPr>
          <a:lstStyle/>
          <a:p>
            <a:pPr algn="r"/>
            <a:r>
              <a:rPr lang="en-CA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Slide</a:t>
            </a:r>
            <a:endParaRPr lang="en-C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26180" y="-17586"/>
            <a:ext cx="1878132" cy="6883053"/>
          </a:xfrm>
          <a:custGeom>
            <a:avLst/>
            <a:gdLst>
              <a:gd name="connsiteX0" fmla="*/ 0 w 3153214"/>
              <a:gd name="connsiteY0" fmla="*/ 0 h 1758462"/>
              <a:gd name="connsiteX1" fmla="*/ 3153214 w 3153214"/>
              <a:gd name="connsiteY1" fmla="*/ 0 h 1758462"/>
              <a:gd name="connsiteX2" fmla="*/ 3153214 w 3153214"/>
              <a:gd name="connsiteY2" fmla="*/ 1758462 h 1758462"/>
              <a:gd name="connsiteX3" fmla="*/ 0 w 3153214"/>
              <a:gd name="connsiteY3" fmla="*/ 1758462 h 1758462"/>
              <a:gd name="connsiteX4" fmla="*/ 0 w 3153214"/>
              <a:gd name="connsiteY4" fmla="*/ 0 h 1758462"/>
              <a:gd name="connsiteX0" fmla="*/ 0 w 3504907"/>
              <a:gd name="connsiteY0" fmla="*/ 0 h 1758462"/>
              <a:gd name="connsiteX1" fmla="*/ 3153214 w 3504907"/>
              <a:gd name="connsiteY1" fmla="*/ 0 h 1758462"/>
              <a:gd name="connsiteX2" fmla="*/ 3504907 w 3504907"/>
              <a:gd name="connsiteY2" fmla="*/ 1090246 h 1758462"/>
              <a:gd name="connsiteX3" fmla="*/ 0 w 3504907"/>
              <a:gd name="connsiteY3" fmla="*/ 1758462 h 1758462"/>
              <a:gd name="connsiteX4" fmla="*/ 0 w 3504907"/>
              <a:gd name="connsiteY4" fmla="*/ 0 h 1758462"/>
              <a:gd name="connsiteX0" fmla="*/ 0 w 4348967"/>
              <a:gd name="connsiteY0" fmla="*/ 17585 h 1776047"/>
              <a:gd name="connsiteX1" fmla="*/ 4348967 w 4348967"/>
              <a:gd name="connsiteY1" fmla="*/ 0 h 1776047"/>
              <a:gd name="connsiteX2" fmla="*/ 3504907 w 4348967"/>
              <a:gd name="connsiteY2" fmla="*/ 1107831 h 1776047"/>
              <a:gd name="connsiteX3" fmla="*/ 0 w 4348967"/>
              <a:gd name="connsiteY3" fmla="*/ 1776047 h 1776047"/>
              <a:gd name="connsiteX4" fmla="*/ 0 w 4348967"/>
              <a:gd name="connsiteY4" fmla="*/ 17585 h 1776047"/>
              <a:gd name="connsiteX0" fmla="*/ 0 w 4348967"/>
              <a:gd name="connsiteY0" fmla="*/ 17585 h 1776047"/>
              <a:gd name="connsiteX1" fmla="*/ 4348967 w 4348967"/>
              <a:gd name="connsiteY1" fmla="*/ 0 h 1776047"/>
              <a:gd name="connsiteX2" fmla="*/ 3223553 w 4348967"/>
              <a:gd name="connsiteY2" fmla="*/ 1318846 h 1776047"/>
              <a:gd name="connsiteX3" fmla="*/ 0 w 4348967"/>
              <a:gd name="connsiteY3" fmla="*/ 1776047 h 1776047"/>
              <a:gd name="connsiteX4" fmla="*/ 0 w 4348967"/>
              <a:gd name="connsiteY4" fmla="*/ 17585 h 1776047"/>
              <a:gd name="connsiteX0" fmla="*/ 0 w 4348967"/>
              <a:gd name="connsiteY0" fmla="*/ 17585 h 1582616"/>
              <a:gd name="connsiteX1" fmla="*/ 4348967 w 4348967"/>
              <a:gd name="connsiteY1" fmla="*/ 0 h 1582616"/>
              <a:gd name="connsiteX2" fmla="*/ 3223553 w 4348967"/>
              <a:gd name="connsiteY2" fmla="*/ 1318846 h 1582616"/>
              <a:gd name="connsiteX3" fmla="*/ 0 w 4348967"/>
              <a:gd name="connsiteY3" fmla="*/ 1582616 h 1582616"/>
              <a:gd name="connsiteX4" fmla="*/ 0 w 4348967"/>
              <a:gd name="connsiteY4" fmla="*/ 17585 h 1582616"/>
              <a:gd name="connsiteX0" fmla="*/ 0 w 4348967"/>
              <a:gd name="connsiteY0" fmla="*/ 17585 h 1582616"/>
              <a:gd name="connsiteX1" fmla="*/ 4348967 w 4348967"/>
              <a:gd name="connsiteY1" fmla="*/ 0 h 1582616"/>
              <a:gd name="connsiteX2" fmla="*/ 3768676 w 4348967"/>
              <a:gd name="connsiteY2" fmla="*/ 1318846 h 1582616"/>
              <a:gd name="connsiteX3" fmla="*/ 0 w 4348967"/>
              <a:gd name="connsiteY3" fmla="*/ 1582616 h 1582616"/>
              <a:gd name="connsiteX4" fmla="*/ 0 w 4348967"/>
              <a:gd name="connsiteY4" fmla="*/ 17585 h 1582616"/>
              <a:gd name="connsiteX0" fmla="*/ 0 w 4348967"/>
              <a:gd name="connsiteY0" fmla="*/ 17585 h 1582616"/>
              <a:gd name="connsiteX1" fmla="*/ 4348967 w 4348967"/>
              <a:gd name="connsiteY1" fmla="*/ 0 h 1582616"/>
              <a:gd name="connsiteX2" fmla="*/ 3839014 w 4348967"/>
              <a:gd name="connsiteY2" fmla="*/ 1371600 h 1582616"/>
              <a:gd name="connsiteX3" fmla="*/ 0 w 4348967"/>
              <a:gd name="connsiteY3" fmla="*/ 1582616 h 1582616"/>
              <a:gd name="connsiteX4" fmla="*/ 0 w 4348967"/>
              <a:gd name="connsiteY4" fmla="*/ 17585 h 1582616"/>
              <a:gd name="connsiteX0" fmla="*/ 0 w 4964430"/>
              <a:gd name="connsiteY0" fmla="*/ 17585 h 4202723"/>
              <a:gd name="connsiteX1" fmla="*/ 4348967 w 4964430"/>
              <a:gd name="connsiteY1" fmla="*/ 0 h 4202723"/>
              <a:gd name="connsiteX2" fmla="*/ 4964430 w 4964430"/>
              <a:gd name="connsiteY2" fmla="*/ 4202723 h 4202723"/>
              <a:gd name="connsiteX3" fmla="*/ 0 w 4964430"/>
              <a:gd name="connsiteY3" fmla="*/ 1582616 h 4202723"/>
              <a:gd name="connsiteX4" fmla="*/ 0 w 4964430"/>
              <a:gd name="connsiteY4" fmla="*/ 17585 h 4202723"/>
              <a:gd name="connsiteX0" fmla="*/ 0 w 4964430"/>
              <a:gd name="connsiteY0" fmla="*/ 17585 h 6875585"/>
              <a:gd name="connsiteX1" fmla="*/ 4348967 w 4964430"/>
              <a:gd name="connsiteY1" fmla="*/ 0 h 6875585"/>
              <a:gd name="connsiteX2" fmla="*/ 4964430 w 4964430"/>
              <a:gd name="connsiteY2" fmla="*/ 4202723 h 6875585"/>
              <a:gd name="connsiteX3" fmla="*/ 0 w 4964430"/>
              <a:gd name="connsiteY3" fmla="*/ 6875585 h 6875585"/>
              <a:gd name="connsiteX4" fmla="*/ 0 w 4964430"/>
              <a:gd name="connsiteY4" fmla="*/ 17585 h 6875585"/>
              <a:gd name="connsiteX0" fmla="*/ 0 w 4348967"/>
              <a:gd name="connsiteY0" fmla="*/ 17585 h 6875585"/>
              <a:gd name="connsiteX1" fmla="*/ 4348967 w 4348967"/>
              <a:gd name="connsiteY1" fmla="*/ 0 h 6875585"/>
              <a:gd name="connsiteX2" fmla="*/ 1869538 w 4348967"/>
              <a:gd name="connsiteY2" fmla="*/ 6875584 h 6875585"/>
              <a:gd name="connsiteX3" fmla="*/ 0 w 4348967"/>
              <a:gd name="connsiteY3" fmla="*/ 6875585 h 6875585"/>
              <a:gd name="connsiteX4" fmla="*/ 0 w 4348967"/>
              <a:gd name="connsiteY4" fmla="*/ 17585 h 6875585"/>
              <a:gd name="connsiteX0" fmla="*/ 0 w 1869538"/>
              <a:gd name="connsiteY0" fmla="*/ 17585 h 6875585"/>
              <a:gd name="connsiteX1" fmla="*/ 585859 w 1869538"/>
              <a:gd name="connsiteY1" fmla="*/ 0 h 6875585"/>
              <a:gd name="connsiteX2" fmla="*/ 1869538 w 1869538"/>
              <a:gd name="connsiteY2" fmla="*/ 6875584 h 6875585"/>
              <a:gd name="connsiteX3" fmla="*/ 0 w 1869538"/>
              <a:gd name="connsiteY3" fmla="*/ 6875585 h 6875585"/>
              <a:gd name="connsiteX4" fmla="*/ 0 w 1869538"/>
              <a:gd name="connsiteY4" fmla="*/ 17585 h 6875585"/>
              <a:gd name="connsiteX0" fmla="*/ 0 w 1869538"/>
              <a:gd name="connsiteY0" fmla="*/ 17585 h 6875585"/>
              <a:gd name="connsiteX1" fmla="*/ 585859 w 1869538"/>
              <a:gd name="connsiteY1" fmla="*/ 0 h 6875585"/>
              <a:gd name="connsiteX2" fmla="*/ 1869538 w 1869538"/>
              <a:gd name="connsiteY2" fmla="*/ 6875584 h 6875585"/>
              <a:gd name="connsiteX3" fmla="*/ 158262 w 1869538"/>
              <a:gd name="connsiteY3" fmla="*/ 6875585 h 6875585"/>
              <a:gd name="connsiteX4" fmla="*/ 0 w 1869538"/>
              <a:gd name="connsiteY4" fmla="*/ 17585 h 6875585"/>
              <a:gd name="connsiteX0" fmla="*/ 0 w 1869538"/>
              <a:gd name="connsiteY0" fmla="*/ 17585 h 6875584"/>
              <a:gd name="connsiteX1" fmla="*/ 585859 w 1869538"/>
              <a:gd name="connsiteY1" fmla="*/ 0 h 6875584"/>
              <a:gd name="connsiteX2" fmla="*/ 1869538 w 1869538"/>
              <a:gd name="connsiteY2" fmla="*/ 6875584 h 6875584"/>
              <a:gd name="connsiteX3" fmla="*/ 17585 w 1869538"/>
              <a:gd name="connsiteY3" fmla="*/ 6858001 h 6875584"/>
              <a:gd name="connsiteX4" fmla="*/ 0 w 1869538"/>
              <a:gd name="connsiteY4" fmla="*/ 17585 h 6875584"/>
              <a:gd name="connsiteX0" fmla="*/ 0 w 1869538"/>
              <a:gd name="connsiteY0" fmla="*/ 17585 h 6875584"/>
              <a:gd name="connsiteX1" fmla="*/ 585859 w 1869538"/>
              <a:gd name="connsiteY1" fmla="*/ 0 h 6875584"/>
              <a:gd name="connsiteX2" fmla="*/ 1869538 w 1869538"/>
              <a:gd name="connsiteY2" fmla="*/ 6875584 h 6875584"/>
              <a:gd name="connsiteX3" fmla="*/ 305684 w 1869538"/>
              <a:gd name="connsiteY3" fmla="*/ 6858001 h 6875584"/>
              <a:gd name="connsiteX4" fmla="*/ 0 w 1869538"/>
              <a:gd name="connsiteY4" fmla="*/ 17585 h 6875584"/>
              <a:gd name="connsiteX0" fmla="*/ 0 w 1869538"/>
              <a:gd name="connsiteY0" fmla="*/ 17585 h 6875584"/>
              <a:gd name="connsiteX1" fmla="*/ 585859 w 1869538"/>
              <a:gd name="connsiteY1" fmla="*/ 0 h 6875584"/>
              <a:gd name="connsiteX2" fmla="*/ 1869538 w 1869538"/>
              <a:gd name="connsiteY2" fmla="*/ 6875584 h 6875584"/>
              <a:gd name="connsiteX3" fmla="*/ 5059 w 1869538"/>
              <a:gd name="connsiteY3" fmla="*/ 6858001 h 6875584"/>
              <a:gd name="connsiteX4" fmla="*/ 0 w 1869538"/>
              <a:gd name="connsiteY4" fmla="*/ 17585 h 6875584"/>
              <a:gd name="connsiteX0" fmla="*/ 0 w 1869538"/>
              <a:gd name="connsiteY0" fmla="*/ 17585 h 6875584"/>
              <a:gd name="connsiteX1" fmla="*/ 585859 w 1869538"/>
              <a:gd name="connsiteY1" fmla="*/ 0 h 6875584"/>
              <a:gd name="connsiteX2" fmla="*/ 1869538 w 1869538"/>
              <a:gd name="connsiteY2" fmla="*/ 6875584 h 6875584"/>
              <a:gd name="connsiteX3" fmla="*/ 5059 w 1869538"/>
              <a:gd name="connsiteY3" fmla="*/ 6870527 h 6875584"/>
              <a:gd name="connsiteX4" fmla="*/ 0 w 1869538"/>
              <a:gd name="connsiteY4" fmla="*/ 17585 h 6875584"/>
              <a:gd name="connsiteX0" fmla="*/ 8594 w 1878132"/>
              <a:gd name="connsiteY0" fmla="*/ 17585 h 6883053"/>
              <a:gd name="connsiteX1" fmla="*/ 594453 w 1878132"/>
              <a:gd name="connsiteY1" fmla="*/ 0 h 6883053"/>
              <a:gd name="connsiteX2" fmla="*/ 1878132 w 1878132"/>
              <a:gd name="connsiteY2" fmla="*/ 6875584 h 6883053"/>
              <a:gd name="connsiteX3" fmla="*/ 1127 w 1878132"/>
              <a:gd name="connsiteY3" fmla="*/ 6883053 h 6883053"/>
              <a:gd name="connsiteX4" fmla="*/ 8594 w 1878132"/>
              <a:gd name="connsiteY4" fmla="*/ 17585 h 6883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8132" h="6883053">
                <a:moveTo>
                  <a:pt x="8594" y="17585"/>
                </a:moveTo>
                <a:lnTo>
                  <a:pt x="594453" y="0"/>
                </a:lnTo>
                <a:lnTo>
                  <a:pt x="1878132" y="6875584"/>
                </a:lnTo>
                <a:lnTo>
                  <a:pt x="1127" y="6883053"/>
                </a:lnTo>
                <a:cubicBezTo>
                  <a:pt x="-4735" y="4602914"/>
                  <a:pt x="14456" y="2297724"/>
                  <a:pt x="8594" y="17585"/>
                </a:cubicBezTo>
                <a:close/>
              </a:path>
            </a:pathLst>
          </a:custGeom>
          <a:solidFill>
            <a:srgbClr val="78BE20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11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 of Slide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Quon, Tiffany</dc:creator>
  <cp:lastModifiedBy>Campbell, Stacy Rae</cp:lastModifiedBy>
  <cp:revision>24</cp:revision>
  <dcterms:created xsi:type="dcterms:W3CDTF">2016-07-07T20:30:30Z</dcterms:created>
  <dcterms:modified xsi:type="dcterms:W3CDTF">2016-09-30T17:55:28Z</dcterms:modified>
</cp:coreProperties>
</file>