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0C2344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7586" y="4925850"/>
            <a:ext cx="12209585" cy="1932149"/>
          </a:xfrm>
          <a:custGeom>
            <a:avLst/>
            <a:gdLst>
              <a:gd name="connsiteX0" fmla="*/ 0 w 12192000"/>
              <a:gd name="connsiteY0" fmla="*/ 0 h 1630328"/>
              <a:gd name="connsiteX1" fmla="*/ 12192000 w 12192000"/>
              <a:gd name="connsiteY1" fmla="*/ 0 h 1630328"/>
              <a:gd name="connsiteX2" fmla="*/ 12192000 w 12192000"/>
              <a:gd name="connsiteY2" fmla="*/ 1630328 h 1630328"/>
              <a:gd name="connsiteX3" fmla="*/ 0 w 12192000"/>
              <a:gd name="connsiteY3" fmla="*/ 1630328 h 1630328"/>
              <a:gd name="connsiteX4" fmla="*/ 0 w 12192000"/>
              <a:gd name="connsiteY4" fmla="*/ 0 h 1630328"/>
              <a:gd name="connsiteX0" fmla="*/ 0 w 12192000"/>
              <a:gd name="connsiteY0" fmla="*/ 826477 h 2456805"/>
              <a:gd name="connsiteX1" fmla="*/ 12192000 w 12192000"/>
              <a:gd name="connsiteY1" fmla="*/ 0 h 2456805"/>
              <a:gd name="connsiteX2" fmla="*/ 12192000 w 12192000"/>
              <a:gd name="connsiteY2" fmla="*/ 2456805 h 2456805"/>
              <a:gd name="connsiteX3" fmla="*/ 0 w 12192000"/>
              <a:gd name="connsiteY3" fmla="*/ 2456805 h 2456805"/>
              <a:gd name="connsiteX4" fmla="*/ 0 w 12192000"/>
              <a:gd name="connsiteY4" fmla="*/ 826477 h 2456805"/>
              <a:gd name="connsiteX0" fmla="*/ 0 w 12209585"/>
              <a:gd name="connsiteY0" fmla="*/ 650631 h 2456805"/>
              <a:gd name="connsiteX1" fmla="*/ 12209585 w 12209585"/>
              <a:gd name="connsiteY1" fmla="*/ 0 h 2456805"/>
              <a:gd name="connsiteX2" fmla="*/ 12209585 w 12209585"/>
              <a:gd name="connsiteY2" fmla="*/ 2456805 h 2456805"/>
              <a:gd name="connsiteX3" fmla="*/ 17585 w 12209585"/>
              <a:gd name="connsiteY3" fmla="*/ 2456805 h 2456805"/>
              <a:gd name="connsiteX4" fmla="*/ 0 w 12209585"/>
              <a:gd name="connsiteY4" fmla="*/ 650631 h 2456805"/>
              <a:gd name="connsiteX0" fmla="*/ 0 w 12209585"/>
              <a:gd name="connsiteY0" fmla="*/ 125975 h 1932149"/>
              <a:gd name="connsiteX1" fmla="*/ 12209585 w 12209585"/>
              <a:gd name="connsiteY1" fmla="*/ 0 h 1932149"/>
              <a:gd name="connsiteX2" fmla="*/ 12209585 w 12209585"/>
              <a:gd name="connsiteY2" fmla="*/ 1932149 h 1932149"/>
              <a:gd name="connsiteX3" fmla="*/ 17585 w 12209585"/>
              <a:gd name="connsiteY3" fmla="*/ 1932149 h 1932149"/>
              <a:gd name="connsiteX4" fmla="*/ 0 w 12209585"/>
              <a:gd name="connsiteY4" fmla="*/ 125975 h 1932149"/>
              <a:gd name="connsiteX0" fmla="*/ 0 w 12209585"/>
              <a:gd name="connsiteY0" fmla="*/ 605660 h 1932149"/>
              <a:gd name="connsiteX1" fmla="*/ 12209585 w 12209585"/>
              <a:gd name="connsiteY1" fmla="*/ 0 h 1932149"/>
              <a:gd name="connsiteX2" fmla="*/ 12209585 w 12209585"/>
              <a:gd name="connsiteY2" fmla="*/ 1932149 h 1932149"/>
              <a:gd name="connsiteX3" fmla="*/ 17585 w 12209585"/>
              <a:gd name="connsiteY3" fmla="*/ 1932149 h 1932149"/>
              <a:gd name="connsiteX4" fmla="*/ 0 w 12209585"/>
              <a:gd name="connsiteY4" fmla="*/ 605660 h 193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9585" h="1932149">
                <a:moveTo>
                  <a:pt x="0" y="605660"/>
                </a:moveTo>
                <a:lnTo>
                  <a:pt x="12209585" y="0"/>
                </a:lnTo>
                <a:lnTo>
                  <a:pt x="12209585" y="1932149"/>
                </a:lnTo>
                <a:lnTo>
                  <a:pt x="17585" y="1932149"/>
                </a:lnTo>
                <a:lnTo>
                  <a:pt x="0" y="605660"/>
                </a:lnTo>
                <a:close/>
              </a:path>
            </a:pathLst>
          </a:custGeom>
          <a:solidFill>
            <a:srgbClr val="0C23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4005676" y="5475764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</a:t>
            </a:r>
            <a:r>
              <a:rPr lang="en-CA" sz="280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5628" y="5852577"/>
            <a:ext cx="862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787" y="390690"/>
            <a:ext cx="6631939" cy="826477"/>
          </a:xfrm>
        </p:spPr>
        <p:txBody>
          <a:bodyPr>
            <a:normAutofit fontScale="90000"/>
          </a:bodyPr>
          <a:lstStyle/>
          <a:p>
            <a:pPr algn="l"/>
            <a:r>
              <a:rPr lang="en-CA" b="1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6787" y="1070760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Subtitle here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26</cp:revision>
  <dcterms:created xsi:type="dcterms:W3CDTF">2016-07-07T20:30:30Z</dcterms:created>
  <dcterms:modified xsi:type="dcterms:W3CDTF">2016-09-30T17:55:53Z</dcterms:modified>
</cp:coreProperties>
</file>