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8BE20"/>
    <a:srgbClr val="0C2344"/>
    <a:srgbClr val="5B67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3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6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30/09/2016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56698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30/09/2016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91709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30/09/2016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29741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30/09/2016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60498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30/09/2016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59815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30/09/2016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3552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30/09/2016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90603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30/09/2016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76148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30/09/2016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59929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30/09/2016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60849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30/09/2016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33921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7DE387-CE05-4192-B389-A9FDC90C2E5B}" type="datetimeFigureOut">
              <a:rPr lang="en-CA" smtClean="0"/>
              <a:t>30/09/2016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45431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0395284" y="0"/>
            <a:ext cx="1796716" cy="6858000"/>
          </a:xfrm>
          <a:custGeom>
            <a:avLst/>
            <a:gdLst>
              <a:gd name="connsiteX0" fmla="*/ 0 w 2679032"/>
              <a:gd name="connsiteY0" fmla="*/ 0 h 6858000"/>
              <a:gd name="connsiteX1" fmla="*/ 2679032 w 2679032"/>
              <a:gd name="connsiteY1" fmla="*/ 0 h 6858000"/>
              <a:gd name="connsiteX2" fmla="*/ 2679032 w 2679032"/>
              <a:gd name="connsiteY2" fmla="*/ 6858000 h 6858000"/>
              <a:gd name="connsiteX3" fmla="*/ 0 w 2679032"/>
              <a:gd name="connsiteY3" fmla="*/ 6858000 h 6858000"/>
              <a:gd name="connsiteX4" fmla="*/ 0 w 2679032"/>
              <a:gd name="connsiteY4" fmla="*/ 0 h 6858000"/>
              <a:gd name="connsiteX0" fmla="*/ 0 w 2679032"/>
              <a:gd name="connsiteY0" fmla="*/ 0 h 6858000"/>
              <a:gd name="connsiteX1" fmla="*/ 2679032 w 2679032"/>
              <a:gd name="connsiteY1" fmla="*/ 0 h 6858000"/>
              <a:gd name="connsiteX2" fmla="*/ 2679032 w 2679032"/>
              <a:gd name="connsiteY2" fmla="*/ 6858000 h 6858000"/>
              <a:gd name="connsiteX3" fmla="*/ 1155031 w 2679032"/>
              <a:gd name="connsiteY3" fmla="*/ 6858000 h 6858000"/>
              <a:gd name="connsiteX4" fmla="*/ 0 w 2679032"/>
              <a:gd name="connsiteY4" fmla="*/ 0 h 6858000"/>
              <a:gd name="connsiteX0" fmla="*/ 0 w 2470484"/>
              <a:gd name="connsiteY0" fmla="*/ 32084 h 6858000"/>
              <a:gd name="connsiteX1" fmla="*/ 2470484 w 2470484"/>
              <a:gd name="connsiteY1" fmla="*/ 0 h 6858000"/>
              <a:gd name="connsiteX2" fmla="*/ 2470484 w 2470484"/>
              <a:gd name="connsiteY2" fmla="*/ 6858000 h 6858000"/>
              <a:gd name="connsiteX3" fmla="*/ 946483 w 2470484"/>
              <a:gd name="connsiteY3" fmla="*/ 6858000 h 6858000"/>
              <a:gd name="connsiteX4" fmla="*/ 0 w 2470484"/>
              <a:gd name="connsiteY4" fmla="*/ 32084 h 6858000"/>
              <a:gd name="connsiteX0" fmla="*/ 0 w 2454442"/>
              <a:gd name="connsiteY0" fmla="*/ 0 h 6858000"/>
              <a:gd name="connsiteX1" fmla="*/ 2454442 w 2454442"/>
              <a:gd name="connsiteY1" fmla="*/ 0 h 6858000"/>
              <a:gd name="connsiteX2" fmla="*/ 2454442 w 2454442"/>
              <a:gd name="connsiteY2" fmla="*/ 6858000 h 6858000"/>
              <a:gd name="connsiteX3" fmla="*/ 930441 w 2454442"/>
              <a:gd name="connsiteY3" fmla="*/ 6858000 h 6858000"/>
              <a:gd name="connsiteX4" fmla="*/ 0 w 2454442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54442" h="6858000">
                <a:moveTo>
                  <a:pt x="0" y="0"/>
                </a:moveTo>
                <a:lnTo>
                  <a:pt x="2454442" y="0"/>
                </a:lnTo>
                <a:lnTo>
                  <a:pt x="2454442" y="6858000"/>
                </a:lnTo>
                <a:lnTo>
                  <a:pt x="930441" y="6858000"/>
                </a:lnTo>
                <a:lnTo>
                  <a:pt x="0" y="0"/>
                </a:lnTo>
                <a:close/>
              </a:path>
            </a:pathLst>
          </a:custGeom>
          <a:solidFill>
            <a:srgbClr val="78BE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" name="Rectangle 3"/>
          <p:cNvSpPr/>
          <p:nvPr/>
        </p:nvSpPr>
        <p:spPr>
          <a:xfrm>
            <a:off x="0" y="6328"/>
            <a:ext cx="11919284" cy="2207483"/>
          </a:xfrm>
          <a:custGeom>
            <a:avLst/>
            <a:gdLst>
              <a:gd name="connsiteX0" fmla="*/ 0 w 7108726"/>
              <a:gd name="connsiteY0" fmla="*/ 0 h 1828800"/>
              <a:gd name="connsiteX1" fmla="*/ 7108726 w 7108726"/>
              <a:gd name="connsiteY1" fmla="*/ 0 h 1828800"/>
              <a:gd name="connsiteX2" fmla="*/ 7108726 w 7108726"/>
              <a:gd name="connsiteY2" fmla="*/ 1828800 h 1828800"/>
              <a:gd name="connsiteX3" fmla="*/ 0 w 7108726"/>
              <a:gd name="connsiteY3" fmla="*/ 1828800 h 1828800"/>
              <a:gd name="connsiteX4" fmla="*/ 0 w 7108726"/>
              <a:gd name="connsiteY4" fmla="*/ 0 h 1828800"/>
              <a:gd name="connsiteX0" fmla="*/ 0 w 7108726"/>
              <a:gd name="connsiteY0" fmla="*/ 0 h 1828800"/>
              <a:gd name="connsiteX1" fmla="*/ 7108726 w 7108726"/>
              <a:gd name="connsiteY1" fmla="*/ 0 h 1828800"/>
              <a:gd name="connsiteX2" fmla="*/ 6006067 w 7108726"/>
              <a:gd name="connsiteY2" fmla="*/ 1559859 h 1828800"/>
              <a:gd name="connsiteX3" fmla="*/ 0 w 7108726"/>
              <a:gd name="connsiteY3" fmla="*/ 1828800 h 1828800"/>
              <a:gd name="connsiteX4" fmla="*/ 0 w 7108726"/>
              <a:gd name="connsiteY4" fmla="*/ 0 h 1828800"/>
              <a:gd name="connsiteX0" fmla="*/ 0 w 7108726"/>
              <a:gd name="connsiteY0" fmla="*/ 0 h 2124635"/>
              <a:gd name="connsiteX1" fmla="*/ 7108726 w 7108726"/>
              <a:gd name="connsiteY1" fmla="*/ 0 h 2124635"/>
              <a:gd name="connsiteX2" fmla="*/ 6275008 w 7108726"/>
              <a:gd name="connsiteY2" fmla="*/ 2124635 h 2124635"/>
              <a:gd name="connsiteX3" fmla="*/ 0 w 7108726"/>
              <a:gd name="connsiteY3" fmla="*/ 1828800 h 2124635"/>
              <a:gd name="connsiteX4" fmla="*/ 0 w 7108726"/>
              <a:gd name="connsiteY4" fmla="*/ 0 h 2124635"/>
              <a:gd name="connsiteX0" fmla="*/ 0 w 7108726"/>
              <a:gd name="connsiteY0" fmla="*/ 0 h 1828800"/>
              <a:gd name="connsiteX1" fmla="*/ 7108726 w 7108726"/>
              <a:gd name="connsiteY1" fmla="*/ 0 h 1828800"/>
              <a:gd name="connsiteX2" fmla="*/ 6127091 w 7108726"/>
              <a:gd name="connsiteY2" fmla="*/ 1506071 h 1828800"/>
              <a:gd name="connsiteX3" fmla="*/ 0 w 7108726"/>
              <a:gd name="connsiteY3" fmla="*/ 1828800 h 1828800"/>
              <a:gd name="connsiteX4" fmla="*/ 0 w 7108726"/>
              <a:gd name="connsiteY4" fmla="*/ 0 h 1828800"/>
              <a:gd name="connsiteX0" fmla="*/ 0 w 7108726"/>
              <a:gd name="connsiteY0" fmla="*/ 0 h 1828800"/>
              <a:gd name="connsiteX1" fmla="*/ 7108726 w 7108726"/>
              <a:gd name="connsiteY1" fmla="*/ 0 h 1828800"/>
              <a:gd name="connsiteX2" fmla="*/ 6328797 w 7108726"/>
              <a:gd name="connsiteY2" fmla="*/ 1600200 h 1828800"/>
              <a:gd name="connsiteX3" fmla="*/ 0 w 7108726"/>
              <a:gd name="connsiteY3" fmla="*/ 1828800 h 1828800"/>
              <a:gd name="connsiteX4" fmla="*/ 0 w 7108726"/>
              <a:gd name="connsiteY4" fmla="*/ 0 h 182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108726" h="1828800">
                <a:moveTo>
                  <a:pt x="0" y="0"/>
                </a:moveTo>
                <a:lnTo>
                  <a:pt x="7108726" y="0"/>
                </a:lnTo>
                <a:lnTo>
                  <a:pt x="6328797" y="1600200"/>
                </a:lnTo>
                <a:lnTo>
                  <a:pt x="0" y="1828800"/>
                </a:lnTo>
                <a:lnTo>
                  <a:pt x="0" y="0"/>
                </a:lnTo>
                <a:close/>
              </a:path>
            </a:pathLst>
          </a:custGeom>
          <a:solidFill>
            <a:srgbClr val="0C23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6787" y="594100"/>
            <a:ext cx="8129331" cy="1161925"/>
          </a:xfrm>
        </p:spPr>
        <p:txBody>
          <a:bodyPr>
            <a:noAutofit/>
          </a:bodyPr>
          <a:lstStyle/>
          <a:p>
            <a:pPr algn="l"/>
            <a:r>
              <a:rPr lang="en-CA" sz="8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 of Slide</a:t>
            </a:r>
            <a:endParaRPr lang="en-CA" sz="8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6787" y="2951749"/>
            <a:ext cx="860304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600" dirty="0" smtClean="0">
                <a:solidFill>
                  <a:srgbClr val="0C23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is example text. This should not exceed five lines of text. </a:t>
            </a:r>
            <a:r>
              <a:rPr lang="en-CA" sz="3600" dirty="0">
                <a:solidFill>
                  <a:srgbClr val="0C23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 ipsum dolor sit </a:t>
            </a:r>
            <a:r>
              <a:rPr lang="en-CA" sz="3600" dirty="0" err="1">
                <a:solidFill>
                  <a:srgbClr val="0C23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CA" sz="3600" dirty="0">
                <a:solidFill>
                  <a:srgbClr val="0C23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CA" sz="3600" dirty="0" err="1">
                <a:solidFill>
                  <a:srgbClr val="0C23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CA" sz="3600" dirty="0">
                <a:solidFill>
                  <a:srgbClr val="0C23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3600" dirty="0" err="1">
                <a:solidFill>
                  <a:srgbClr val="0C23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CA" sz="3600" dirty="0">
                <a:solidFill>
                  <a:srgbClr val="0C23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3600" dirty="0" err="1">
                <a:solidFill>
                  <a:srgbClr val="0C23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CA" sz="3600" dirty="0">
                <a:solidFill>
                  <a:srgbClr val="0C23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CA" sz="3600" dirty="0" err="1">
                <a:solidFill>
                  <a:srgbClr val="0C23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CA" sz="3600" dirty="0">
                <a:solidFill>
                  <a:srgbClr val="0C23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en-CA" sz="3600" dirty="0" err="1">
                <a:solidFill>
                  <a:srgbClr val="0C23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eiusmod</a:t>
            </a:r>
            <a:r>
              <a:rPr lang="en-CA" sz="3600" dirty="0">
                <a:solidFill>
                  <a:srgbClr val="0C23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3600" dirty="0" err="1">
                <a:solidFill>
                  <a:srgbClr val="0C23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en-CA" sz="3600" dirty="0">
                <a:solidFill>
                  <a:srgbClr val="0C23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3600" dirty="0" err="1">
                <a:solidFill>
                  <a:srgbClr val="0C23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incididunt</a:t>
            </a:r>
            <a:r>
              <a:rPr lang="en-CA" sz="3600" dirty="0">
                <a:solidFill>
                  <a:srgbClr val="0C23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3600" dirty="0" err="1">
                <a:solidFill>
                  <a:srgbClr val="0C23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CA" sz="3600" dirty="0">
                <a:solidFill>
                  <a:srgbClr val="0C23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3600" dirty="0" err="1">
                <a:solidFill>
                  <a:srgbClr val="0C23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labore</a:t>
            </a:r>
            <a:r>
              <a:rPr lang="en-CA" sz="3600" dirty="0">
                <a:solidFill>
                  <a:srgbClr val="0C23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CA" sz="3600" dirty="0" err="1">
                <a:solidFill>
                  <a:srgbClr val="0C23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dolore</a:t>
            </a:r>
            <a:r>
              <a:rPr lang="en-CA" sz="3600" dirty="0">
                <a:solidFill>
                  <a:srgbClr val="0C23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en-CA" sz="3600" dirty="0" err="1">
                <a:solidFill>
                  <a:srgbClr val="0C23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aliqua</a:t>
            </a:r>
            <a:r>
              <a:rPr lang="en-CA" sz="3600" dirty="0">
                <a:solidFill>
                  <a:srgbClr val="0C23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CA" sz="3600" dirty="0" err="1">
                <a:solidFill>
                  <a:srgbClr val="0C23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CA" sz="3600" dirty="0">
                <a:solidFill>
                  <a:srgbClr val="0C23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3600" dirty="0" err="1">
                <a:solidFill>
                  <a:srgbClr val="0C23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CA" sz="3600" dirty="0">
                <a:solidFill>
                  <a:srgbClr val="0C23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ad </a:t>
            </a:r>
            <a:r>
              <a:rPr lang="en-CA" sz="3600" dirty="0" smtClean="0">
                <a:solidFill>
                  <a:srgbClr val="0C23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mini</a:t>
            </a:r>
            <a:endParaRPr lang="en-CA" sz="3600" dirty="0">
              <a:solidFill>
                <a:srgbClr val="0C234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1144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</TotalTime>
  <Words>43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Title of Slide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Quon, Tiffany</dc:creator>
  <cp:lastModifiedBy>Campbell, Stacy Rae</cp:lastModifiedBy>
  <cp:revision>28</cp:revision>
  <dcterms:created xsi:type="dcterms:W3CDTF">2016-07-07T20:30:30Z</dcterms:created>
  <dcterms:modified xsi:type="dcterms:W3CDTF">2016-09-30T17:56:20Z</dcterms:modified>
</cp:coreProperties>
</file>