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E20"/>
    <a:srgbClr val="5B6770"/>
    <a:srgbClr val="0C23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30/09/2016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6698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30/09/2016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170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30/09/2016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9741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30/09/2016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0498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30/09/2016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981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30/09/2016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552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30/09/2016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0603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30/09/2016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6148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30/09/2016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9929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30/09/2016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0849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30/09/2016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392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DE387-CE05-4192-B389-A9FDC90C2E5B}" type="datetimeFigureOut">
              <a:rPr lang="en-CA" smtClean="0"/>
              <a:t>30/09/2016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543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7042245" cy="6858000"/>
          </a:xfrm>
          <a:custGeom>
            <a:avLst/>
            <a:gdLst>
              <a:gd name="connsiteX0" fmla="*/ 0 w 7042245"/>
              <a:gd name="connsiteY0" fmla="*/ 0 h 6858000"/>
              <a:gd name="connsiteX1" fmla="*/ 7042245 w 7042245"/>
              <a:gd name="connsiteY1" fmla="*/ 0 h 6858000"/>
              <a:gd name="connsiteX2" fmla="*/ 7042245 w 7042245"/>
              <a:gd name="connsiteY2" fmla="*/ 6858000 h 6858000"/>
              <a:gd name="connsiteX3" fmla="*/ 0 w 7042245"/>
              <a:gd name="connsiteY3" fmla="*/ 6858000 h 6858000"/>
              <a:gd name="connsiteX4" fmla="*/ 0 w 7042245"/>
              <a:gd name="connsiteY4" fmla="*/ 0 h 6858000"/>
              <a:gd name="connsiteX0" fmla="*/ 0 w 7042245"/>
              <a:gd name="connsiteY0" fmla="*/ 0 h 6858000"/>
              <a:gd name="connsiteX1" fmla="*/ 7042245 w 7042245"/>
              <a:gd name="connsiteY1" fmla="*/ 0 h 6858000"/>
              <a:gd name="connsiteX2" fmla="*/ 3562066 w 7042245"/>
              <a:gd name="connsiteY2" fmla="*/ 6844352 h 6858000"/>
              <a:gd name="connsiteX3" fmla="*/ 0 w 7042245"/>
              <a:gd name="connsiteY3" fmla="*/ 6858000 h 6858000"/>
              <a:gd name="connsiteX4" fmla="*/ 0 w 704224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2245" h="6858000">
                <a:moveTo>
                  <a:pt x="0" y="0"/>
                </a:moveTo>
                <a:lnTo>
                  <a:pt x="7042245" y="0"/>
                </a:lnTo>
                <a:lnTo>
                  <a:pt x="3562066" y="684435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714" r="-157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2245" y="866343"/>
            <a:ext cx="4622800" cy="2001837"/>
          </a:xfrm>
        </p:spPr>
        <p:txBody>
          <a:bodyPr/>
          <a:lstStyle/>
          <a:p>
            <a:pPr algn="r"/>
            <a:r>
              <a:rPr lang="en-CA" b="1" dirty="0" smtClean="0">
                <a:solidFill>
                  <a:srgbClr val="0C2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of Slide</a:t>
            </a:r>
            <a:endParaRPr lang="en-CA" b="1" dirty="0">
              <a:solidFill>
                <a:srgbClr val="0C23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50541" y="3021186"/>
            <a:ext cx="5469011" cy="1475227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CA" dirty="0" smtClean="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example text. </a:t>
            </a:r>
            <a:r>
              <a:rPr lang="en-CA" dirty="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"Lorem ipsum dolor sit </a:t>
            </a:r>
            <a:r>
              <a:rPr lang="en-CA" dirty="0" err="1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CA" dirty="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dirty="0" err="1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CA" dirty="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CA" dirty="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CA" dirty="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dirty="0" err="1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CA" dirty="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CA" dirty="0" err="1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CA" dirty="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CA" dirty="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CA" dirty="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CA" dirty="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CA" dirty="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CA" dirty="0" err="1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CA" dirty="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CA" dirty="0" err="1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CA" dirty="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CA" dirty="0" err="1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CA" dirty="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CA" dirty="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n-CA" dirty="0" smtClean="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</a:t>
            </a:r>
            <a:endParaRPr lang="en-CA" dirty="0">
              <a:solidFill>
                <a:srgbClr val="5B67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flipH="1">
            <a:off x="2596428" y="-24277"/>
            <a:ext cx="4637832" cy="6906554"/>
          </a:xfrm>
          <a:custGeom>
            <a:avLst/>
            <a:gdLst>
              <a:gd name="connsiteX0" fmla="*/ 0 w 1458217"/>
              <a:gd name="connsiteY0" fmla="*/ 0 h 6858000"/>
              <a:gd name="connsiteX1" fmla="*/ 1458217 w 1458217"/>
              <a:gd name="connsiteY1" fmla="*/ 0 h 6858000"/>
              <a:gd name="connsiteX2" fmla="*/ 1458217 w 1458217"/>
              <a:gd name="connsiteY2" fmla="*/ 6858000 h 6858000"/>
              <a:gd name="connsiteX3" fmla="*/ 0 w 1458217"/>
              <a:gd name="connsiteY3" fmla="*/ 6858000 h 6858000"/>
              <a:gd name="connsiteX4" fmla="*/ 0 w 1458217"/>
              <a:gd name="connsiteY4" fmla="*/ 0 h 6858000"/>
              <a:gd name="connsiteX0" fmla="*/ 0 w 5842000"/>
              <a:gd name="connsiteY0" fmla="*/ 0 h 6870700"/>
              <a:gd name="connsiteX1" fmla="*/ 1458217 w 5842000"/>
              <a:gd name="connsiteY1" fmla="*/ 0 h 6870700"/>
              <a:gd name="connsiteX2" fmla="*/ 1458217 w 5842000"/>
              <a:gd name="connsiteY2" fmla="*/ 6858000 h 6870700"/>
              <a:gd name="connsiteX3" fmla="*/ 5842000 w 5842000"/>
              <a:gd name="connsiteY3" fmla="*/ 6870700 h 6870700"/>
              <a:gd name="connsiteX4" fmla="*/ 0 w 5842000"/>
              <a:gd name="connsiteY4" fmla="*/ 0 h 6870700"/>
              <a:gd name="connsiteX0" fmla="*/ 891283 w 4383783"/>
              <a:gd name="connsiteY0" fmla="*/ 0 h 6870700"/>
              <a:gd name="connsiteX1" fmla="*/ 0 w 4383783"/>
              <a:gd name="connsiteY1" fmla="*/ 0 h 6870700"/>
              <a:gd name="connsiteX2" fmla="*/ 0 w 4383783"/>
              <a:gd name="connsiteY2" fmla="*/ 6858000 h 6870700"/>
              <a:gd name="connsiteX3" fmla="*/ 4383783 w 4383783"/>
              <a:gd name="connsiteY3" fmla="*/ 6870700 h 6870700"/>
              <a:gd name="connsiteX4" fmla="*/ 891283 w 4383783"/>
              <a:gd name="connsiteY4" fmla="*/ 0 h 6870700"/>
              <a:gd name="connsiteX0" fmla="*/ 891283 w 4383783"/>
              <a:gd name="connsiteY0" fmla="*/ 0 h 6870700"/>
              <a:gd name="connsiteX1" fmla="*/ 0 w 4383783"/>
              <a:gd name="connsiteY1" fmla="*/ 0 h 6870700"/>
              <a:gd name="connsiteX2" fmla="*/ 2324100 w 4383783"/>
              <a:gd name="connsiteY2" fmla="*/ 6870700 h 6870700"/>
              <a:gd name="connsiteX3" fmla="*/ 4383783 w 4383783"/>
              <a:gd name="connsiteY3" fmla="*/ 6870700 h 6870700"/>
              <a:gd name="connsiteX4" fmla="*/ 891283 w 4383783"/>
              <a:gd name="connsiteY4" fmla="*/ 0 h 6870700"/>
              <a:gd name="connsiteX0" fmla="*/ 611883 w 4104383"/>
              <a:gd name="connsiteY0" fmla="*/ 12700 h 6883400"/>
              <a:gd name="connsiteX1" fmla="*/ 0 w 4104383"/>
              <a:gd name="connsiteY1" fmla="*/ 0 h 6883400"/>
              <a:gd name="connsiteX2" fmla="*/ 2044700 w 4104383"/>
              <a:gd name="connsiteY2" fmla="*/ 6883400 h 6883400"/>
              <a:gd name="connsiteX3" fmla="*/ 4104383 w 4104383"/>
              <a:gd name="connsiteY3" fmla="*/ 6883400 h 6883400"/>
              <a:gd name="connsiteX4" fmla="*/ 611883 w 4104383"/>
              <a:gd name="connsiteY4" fmla="*/ 12700 h 6883400"/>
              <a:gd name="connsiteX0" fmla="*/ 878583 w 4371083"/>
              <a:gd name="connsiteY0" fmla="*/ 12700 h 6883400"/>
              <a:gd name="connsiteX1" fmla="*/ 0 w 4371083"/>
              <a:gd name="connsiteY1" fmla="*/ 0 h 6883400"/>
              <a:gd name="connsiteX2" fmla="*/ 2311400 w 4371083"/>
              <a:gd name="connsiteY2" fmla="*/ 6883400 h 6883400"/>
              <a:gd name="connsiteX3" fmla="*/ 4371083 w 4371083"/>
              <a:gd name="connsiteY3" fmla="*/ 6883400 h 6883400"/>
              <a:gd name="connsiteX4" fmla="*/ 878583 w 4371083"/>
              <a:gd name="connsiteY4" fmla="*/ 12700 h 6883400"/>
              <a:gd name="connsiteX0" fmla="*/ 243583 w 4371083"/>
              <a:gd name="connsiteY0" fmla="*/ 0 h 6921500"/>
              <a:gd name="connsiteX1" fmla="*/ 0 w 4371083"/>
              <a:gd name="connsiteY1" fmla="*/ 38100 h 6921500"/>
              <a:gd name="connsiteX2" fmla="*/ 2311400 w 4371083"/>
              <a:gd name="connsiteY2" fmla="*/ 6921500 h 6921500"/>
              <a:gd name="connsiteX3" fmla="*/ 4371083 w 4371083"/>
              <a:gd name="connsiteY3" fmla="*/ 6921500 h 6921500"/>
              <a:gd name="connsiteX4" fmla="*/ 243583 w 4371083"/>
              <a:gd name="connsiteY4" fmla="*/ 0 h 6921500"/>
              <a:gd name="connsiteX0" fmla="*/ 307083 w 4434583"/>
              <a:gd name="connsiteY0" fmla="*/ 0 h 6921500"/>
              <a:gd name="connsiteX1" fmla="*/ 0 w 4434583"/>
              <a:gd name="connsiteY1" fmla="*/ 25400 h 6921500"/>
              <a:gd name="connsiteX2" fmla="*/ 2374900 w 4434583"/>
              <a:gd name="connsiteY2" fmla="*/ 6921500 h 6921500"/>
              <a:gd name="connsiteX3" fmla="*/ 4434583 w 4434583"/>
              <a:gd name="connsiteY3" fmla="*/ 6921500 h 6921500"/>
              <a:gd name="connsiteX4" fmla="*/ 307083 w 4434583"/>
              <a:gd name="connsiteY4" fmla="*/ 0 h 6921500"/>
              <a:gd name="connsiteX0" fmla="*/ 319783 w 4434583"/>
              <a:gd name="connsiteY0" fmla="*/ 25400 h 6896100"/>
              <a:gd name="connsiteX1" fmla="*/ 0 w 4434583"/>
              <a:gd name="connsiteY1" fmla="*/ 0 h 6896100"/>
              <a:gd name="connsiteX2" fmla="*/ 2374900 w 4434583"/>
              <a:gd name="connsiteY2" fmla="*/ 6896100 h 6896100"/>
              <a:gd name="connsiteX3" fmla="*/ 4434583 w 4434583"/>
              <a:gd name="connsiteY3" fmla="*/ 6896100 h 6896100"/>
              <a:gd name="connsiteX4" fmla="*/ 319783 w 4434583"/>
              <a:gd name="connsiteY4" fmla="*/ 25400 h 6896100"/>
              <a:gd name="connsiteX0" fmla="*/ 319783 w 4434583"/>
              <a:gd name="connsiteY0" fmla="*/ 25400 h 6896100"/>
              <a:gd name="connsiteX1" fmla="*/ 0 w 4434583"/>
              <a:gd name="connsiteY1" fmla="*/ 0 h 6896100"/>
              <a:gd name="connsiteX2" fmla="*/ 3073400 w 4434583"/>
              <a:gd name="connsiteY2" fmla="*/ 6883400 h 6896100"/>
              <a:gd name="connsiteX3" fmla="*/ 4434583 w 4434583"/>
              <a:gd name="connsiteY3" fmla="*/ 6896100 h 6896100"/>
              <a:gd name="connsiteX4" fmla="*/ 319783 w 4434583"/>
              <a:gd name="connsiteY4" fmla="*/ 25400 h 6896100"/>
              <a:gd name="connsiteX0" fmla="*/ 319783 w 4434583"/>
              <a:gd name="connsiteY0" fmla="*/ 25400 h 6925604"/>
              <a:gd name="connsiteX1" fmla="*/ 0 w 4434583"/>
              <a:gd name="connsiteY1" fmla="*/ 0 h 6925604"/>
              <a:gd name="connsiteX2" fmla="*/ 3031197 w 4434583"/>
              <a:gd name="connsiteY2" fmla="*/ 6925604 h 6925604"/>
              <a:gd name="connsiteX3" fmla="*/ 4434583 w 4434583"/>
              <a:gd name="connsiteY3" fmla="*/ 6896100 h 6925604"/>
              <a:gd name="connsiteX4" fmla="*/ 319783 w 4434583"/>
              <a:gd name="connsiteY4" fmla="*/ 25400 h 6925604"/>
              <a:gd name="connsiteX0" fmla="*/ 319783 w 4533057"/>
              <a:gd name="connsiteY0" fmla="*/ 25400 h 6925604"/>
              <a:gd name="connsiteX1" fmla="*/ 0 w 4533057"/>
              <a:gd name="connsiteY1" fmla="*/ 0 h 6925604"/>
              <a:gd name="connsiteX2" fmla="*/ 3031197 w 4533057"/>
              <a:gd name="connsiteY2" fmla="*/ 6925604 h 6925604"/>
              <a:gd name="connsiteX3" fmla="*/ 4533057 w 4533057"/>
              <a:gd name="connsiteY3" fmla="*/ 6924235 h 6925604"/>
              <a:gd name="connsiteX4" fmla="*/ 319783 w 4533057"/>
              <a:gd name="connsiteY4" fmla="*/ 25400 h 6925604"/>
              <a:gd name="connsiteX0" fmla="*/ 319783 w 4533057"/>
              <a:gd name="connsiteY0" fmla="*/ 25400 h 6924235"/>
              <a:gd name="connsiteX1" fmla="*/ 0 w 4533057"/>
              <a:gd name="connsiteY1" fmla="*/ 0 h 6924235"/>
              <a:gd name="connsiteX2" fmla="*/ 3059772 w 4533057"/>
              <a:gd name="connsiteY2" fmla="*/ 6916079 h 6924235"/>
              <a:gd name="connsiteX3" fmla="*/ 4533057 w 4533057"/>
              <a:gd name="connsiteY3" fmla="*/ 6924235 h 6924235"/>
              <a:gd name="connsiteX4" fmla="*/ 319783 w 4533057"/>
              <a:gd name="connsiteY4" fmla="*/ 25400 h 6924235"/>
              <a:gd name="connsiteX0" fmla="*/ 319783 w 4552107"/>
              <a:gd name="connsiteY0" fmla="*/ 25400 h 6916079"/>
              <a:gd name="connsiteX1" fmla="*/ 0 w 4552107"/>
              <a:gd name="connsiteY1" fmla="*/ 0 h 6916079"/>
              <a:gd name="connsiteX2" fmla="*/ 3059772 w 4552107"/>
              <a:gd name="connsiteY2" fmla="*/ 6916079 h 6916079"/>
              <a:gd name="connsiteX3" fmla="*/ 4552107 w 4552107"/>
              <a:gd name="connsiteY3" fmla="*/ 6905185 h 6916079"/>
              <a:gd name="connsiteX4" fmla="*/ 319783 w 4552107"/>
              <a:gd name="connsiteY4" fmla="*/ 25400 h 6916079"/>
              <a:gd name="connsiteX0" fmla="*/ 376933 w 4609257"/>
              <a:gd name="connsiteY0" fmla="*/ 6350 h 6897029"/>
              <a:gd name="connsiteX1" fmla="*/ 0 w 4609257"/>
              <a:gd name="connsiteY1" fmla="*/ 0 h 6897029"/>
              <a:gd name="connsiteX2" fmla="*/ 3116922 w 4609257"/>
              <a:gd name="connsiteY2" fmla="*/ 6897029 h 6897029"/>
              <a:gd name="connsiteX3" fmla="*/ 4609257 w 4609257"/>
              <a:gd name="connsiteY3" fmla="*/ 6886135 h 6897029"/>
              <a:gd name="connsiteX4" fmla="*/ 376933 w 4609257"/>
              <a:gd name="connsiteY4" fmla="*/ 6350 h 6897029"/>
              <a:gd name="connsiteX0" fmla="*/ 386458 w 4618782"/>
              <a:gd name="connsiteY0" fmla="*/ 0 h 6890679"/>
              <a:gd name="connsiteX1" fmla="*/ 0 w 4618782"/>
              <a:gd name="connsiteY1" fmla="*/ 22225 h 6890679"/>
              <a:gd name="connsiteX2" fmla="*/ 3126447 w 4618782"/>
              <a:gd name="connsiteY2" fmla="*/ 6890679 h 6890679"/>
              <a:gd name="connsiteX3" fmla="*/ 4618782 w 4618782"/>
              <a:gd name="connsiteY3" fmla="*/ 6879785 h 6890679"/>
              <a:gd name="connsiteX4" fmla="*/ 386458 w 4618782"/>
              <a:gd name="connsiteY4" fmla="*/ 0 h 6890679"/>
              <a:gd name="connsiteX0" fmla="*/ 405508 w 4637832"/>
              <a:gd name="connsiteY0" fmla="*/ 15875 h 6906554"/>
              <a:gd name="connsiteX1" fmla="*/ 0 w 4637832"/>
              <a:gd name="connsiteY1" fmla="*/ 0 h 6906554"/>
              <a:gd name="connsiteX2" fmla="*/ 3145497 w 4637832"/>
              <a:gd name="connsiteY2" fmla="*/ 6906554 h 6906554"/>
              <a:gd name="connsiteX3" fmla="*/ 4637832 w 4637832"/>
              <a:gd name="connsiteY3" fmla="*/ 6895660 h 6906554"/>
              <a:gd name="connsiteX4" fmla="*/ 405508 w 4637832"/>
              <a:gd name="connsiteY4" fmla="*/ 15875 h 690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7832" h="6906554">
                <a:moveTo>
                  <a:pt x="405508" y="15875"/>
                </a:moveTo>
                <a:lnTo>
                  <a:pt x="0" y="0"/>
                </a:lnTo>
                <a:lnTo>
                  <a:pt x="3145497" y="6906554"/>
                </a:lnTo>
                <a:lnTo>
                  <a:pt x="4637832" y="6895660"/>
                </a:lnTo>
                <a:lnTo>
                  <a:pt x="405508" y="15875"/>
                </a:lnTo>
                <a:close/>
              </a:path>
            </a:pathLst>
          </a:custGeom>
          <a:solidFill>
            <a:srgbClr val="92D05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6150541" y="4738261"/>
            <a:ext cx="5511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Optional Title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0541" y="5155605"/>
            <a:ext cx="5511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800" dirty="0" smtClean="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Subheading (e.g. date, time)</a:t>
            </a:r>
            <a:endParaRPr lang="en-CA" sz="2800" dirty="0">
              <a:solidFill>
                <a:srgbClr val="78BE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92650" y="5569313"/>
            <a:ext cx="61723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Subheading (e.g. date, time, deadline)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14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55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Title of Slide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Quon, Tiffany</dc:creator>
  <cp:lastModifiedBy>Campbell, Stacy Rae</cp:lastModifiedBy>
  <cp:revision>14</cp:revision>
  <dcterms:created xsi:type="dcterms:W3CDTF">2016-07-07T20:30:30Z</dcterms:created>
  <dcterms:modified xsi:type="dcterms:W3CDTF">2016-09-30T17:59:45Z</dcterms:modified>
</cp:coreProperties>
</file>