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5B6770"/>
    <a:srgbClr val="0C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12/10/2016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2233621"/>
            <a:ext cx="4622800" cy="2001837"/>
          </a:xfrm>
        </p:spPr>
        <p:txBody>
          <a:bodyPr/>
          <a:lstStyle/>
          <a:p>
            <a:pPr algn="l"/>
            <a:r>
              <a:rPr lang="en-CA" b="1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300" y="1271668"/>
            <a:ext cx="4231054" cy="1475227"/>
          </a:xfrm>
        </p:spPr>
        <p:txBody>
          <a:bodyPr>
            <a:normAutofit/>
          </a:bodyPr>
          <a:lstStyle/>
          <a:p>
            <a:pPr algn="l"/>
            <a:r>
              <a:rPr lang="en-CA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placeholder sentence at the top of the slide. Lorem ipsum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300" y="4659103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Optional Title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00" y="5076447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300" y="5493791"/>
            <a:ext cx="61723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80676" y="-6363"/>
            <a:ext cx="7111324" cy="6871318"/>
          </a:xfrm>
          <a:custGeom>
            <a:avLst/>
            <a:gdLst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0 w 7737619"/>
              <a:gd name="connsiteY3" fmla="*/ 6858000 h 6858000"/>
              <a:gd name="connsiteX4" fmla="*/ 0 w 7737619"/>
              <a:gd name="connsiteY4" fmla="*/ 0 h 6858000"/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2535382 w 7737619"/>
              <a:gd name="connsiteY3" fmla="*/ 6844146 h 6858000"/>
              <a:gd name="connsiteX4" fmla="*/ 0 w 7737619"/>
              <a:gd name="connsiteY4" fmla="*/ 0 h 6858000"/>
              <a:gd name="connsiteX0" fmla="*/ 0 w 7737619"/>
              <a:gd name="connsiteY0" fmla="*/ 0 h 6858000"/>
              <a:gd name="connsiteX1" fmla="*/ 7737619 w 7737619"/>
              <a:gd name="connsiteY1" fmla="*/ 0 h 6858000"/>
              <a:gd name="connsiteX2" fmla="*/ 7737619 w 7737619"/>
              <a:gd name="connsiteY2" fmla="*/ 6858000 h 6858000"/>
              <a:gd name="connsiteX3" fmla="*/ 3061855 w 7737619"/>
              <a:gd name="connsiteY3" fmla="*/ 6816437 h 6858000"/>
              <a:gd name="connsiteX4" fmla="*/ 0 w 7737619"/>
              <a:gd name="connsiteY4" fmla="*/ 0 h 6858000"/>
              <a:gd name="connsiteX0" fmla="*/ 0 w 7737619"/>
              <a:gd name="connsiteY0" fmla="*/ 0 h 6885710"/>
              <a:gd name="connsiteX1" fmla="*/ 7737619 w 7737619"/>
              <a:gd name="connsiteY1" fmla="*/ 0 h 6885710"/>
              <a:gd name="connsiteX2" fmla="*/ 7737619 w 7737619"/>
              <a:gd name="connsiteY2" fmla="*/ 6858000 h 6885710"/>
              <a:gd name="connsiteX3" fmla="*/ 3394364 w 7737619"/>
              <a:gd name="connsiteY3" fmla="*/ 6885710 h 6885710"/>
              <a:gd name="connsiteX4" fmla="*/ 0 w 7737619"/>
              <a:gd name="connsiteY4" fmla="*/ 0 h 6885710"/>
              <a:gd name="connsiteX0" fmla="*/ 0 w 7737619"/>
              <a:gd name="connsiteY0" fmla="*/ 0 h 6871856"/>
              <a:gd name="connsiteX1" fmla="*/ 7737619 w 7737619"/>
              <a:gd name="connsiteY1" fmla="*/ 0 h 6871856"/>
              <a:gd name="connsiteX2" fmla="*/ 7737619 w 7737619"/>
              <a:gd name="connsiteY2" fmla="*/ 6858000 h 6871856"/>
              <a:gd name="connsiteX3" fmla="*/ 3782291 w 7737619"/>
              <a:gd name="connsiteY3" fmla="*/ 6871856 h 6871856"/>
              <a:gd name="connsiteX4" fmla="*/ 0 w 7737619"/>
              <a:gd name="connsiteY4" fmla="*/ 0 h 6871856"/>
              <a:gd name="connsiteX0" fmla="*/ 0 w 7737619"/>
              <a:gd name="connsiteY0" fmla="*/ 0 h 6862129"/>
              <a:gd name="connsiteX1" fmla="*/ 7737619 w 7737619"/>
              <a:gd name="connsiteY1" fmla="*/ 0 h 6862129"/>
              <a:gd name="connsiteX2" fmla="*/ 7737619 w 7737619"/>
              <a:gd name="connsiteY2" fmla="*/ 6858000 h 6862129"/>
              <a:gd name="connsiteX3" fmla="*/ 3485597 w 7737619"/>
              <a:gd name="connsiteY3" fmla="*/ 6862129 h 6862129"/>
              <a:gd name="connsiteX4" fmla="*/ 0 w 7737619"/>
              <a:gd name="connsiteY4" fmla="*/ 0 h 6862129"/>
              <a:gd name="connsiteX0" fmla="*/ 0 w 7143259"/>
              <a:gd name="connsiteY0" fmla="*/ 0 h 6862129"/>
              <a:gd name="connsiteX1" fmla="*/ 7143259 w 7143259"/>
              <a:gd name="connsiteY1" fmla="*/ 0 h 6862129"/>
              <a:gd name="connsiteX2" fmla="*/ 7143259 w 7143259"/>
              <a:gd name="connsiteY2" fmla="*/ 6858000 h 6862129"/>
              <a:gd name="connsiteX3" fmla="*/ 2891237 w 7143259"/>
              <a:gd name="connsiteY3" fmla="*/ 6862129 h 6862129"/>
              <a:gd name="connsiteX4" fmla="*/ 0 w 7143259"/>
              <a:gd name="connsiteY4" fmla="*/ 0 h 6862129"/>
              <a:gd name="connsiteX0" fmla="*/ 0 w 6800359"/>
              <a:gd name="connsiteY0" fmla="*/ 45720 h 6862129"/>
              <a:gd name="connsiteX1" fmla="*/ 6800359 w 6800359"/>
              <a:gd name="connsiteY1" fmla="*/ 0 h 6862129"/>
              <a:gd name="connsiteX2" fmla="*/ 6800359 w 6800359"/>
              <a:gd name="connsiteY2" fmla="*/ 6858000 h 6862129"/>
              <a:gd name="connsiteX3" fmla="*/ 2548337 w 6800359"/>
              <a:gd name="connsiteY3" fmla="*/ 6862129 h 6862129"/>
              <a:gd name="connsiteX4" fmla="*/ 0 w 6800359"/>
              <a:gd name="connsiteY4" fmla="*/ 4572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284551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27985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39415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62129"/>
              <a:gd name="connsiteX1" fmla="*/ 7097539 w 7097539"/>
              <a:gd name="connsiteY1" fmla="*/ 0 h 6862129"/>
              <a:gd name="connsiteX2" fmla="*/ 7097539 w 7097539"/>
              <a:gd name="connsiteY2" fmla="*/ 6858000 h 6862129"/>
              <a:gd name="connsiteX3" fmla="*/ 3462737 w 7097539"/>
              <a:gd name="connsiteY3" fmla="*/ 6862129 h 6862129"/>
              <a:gd name="connsiteX4" fmla="*/ 0 w 7097539"/>
              <a:gd name="connsiteY4" fmla="*/ 11430 h 6862129"/>
              <a:gd name="connsiteX0" fmla="*/ 0 w 7097539"/>
              <a:gd name="connsiteY0" fmla="*/ 11430 h 6871318"/>
              <a:gd name="connsiteX1" fmla="*/ 7097539 w 7097539"/>
              <a:gd name="connsiteY1" fmla="*/ 0 h 6871318"/>
              <a:gd name="connsiteX2" fmla="*/ 7097539 w 7097539"/>
              <a:gd name="connsiteY2" fmla="*/ 6858000 h 6871318"/>
              <a:gd name="connsiteX3" fmla="*/ 3471927 w 7097539"/>
              <a:gd name="connsiteY3" fmla="*/ 6871318 h 6871318"/>
              <a:gd name="connsiteX4" fmla="*/ 0 w 7097539"/>
              <a:gd name="connsiteY4" fmla="*/ 11430 h 6871318"/>
              <a:gd name="connsiteX0" fmla="*/ 0 w 7111324"/>
              <a:gd name="connsiteY0" fmla="*/ 2240 h 6871318"/>
              <a:gd name="connsiteX1" fmla="*/ 7111324 w 7111324"/>
              <a:gd name="connsiteY1" fmla="*/ 0 h 6871318"/>
              <a:gd name="connsiteX2" fmla="*/ 7111324 w 7111324"/>
              <a:gd name="connsiteY2" fmla="*/ 6858000 h 6871318"/>
              <a:gd name="connsiteX3" fmla="*/ 3485712 w 7111324"/>
              <a:gd name="connsiteY3" fmla="*/ 6871318 h 6871318"/>
              <a:gd name="connsiteX4" fmla="*/ 0 w 7111324"/>
              <a:gd name="connsiteY4" fmla="*/ 2240 h 687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1324" h="6871318">
                <a:moveTo>
                  <a:pt x="0" y="2240"/>
                </a:moveTo>
                <a:lnTo>
                  <a:pt x="7111324" y="0"/>
                </a:lnTo>
                <a:lnTo>
                  <a:pt x="7111324" y="6858000"/>
                </a:lnTo>
                <a:lnTo>
                  <a:pt x="3485712" y="6871318"/>
                </a:lnTo>
                <a:lnTo>
                  <a:pt x="0" y="224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2593" r="-2259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5004692" y="-28576"/>
            <a:ext cx="4637832" cy="6906554"/>
          </a:xfrm>
          <a:custGeom>
            <a:avLst/>
            <a:gdLst>
              <a:gd name="connsiteX0" fmla="*/ 0 w 1458217"/>
              <a:gd name="connsiteY0" fmla="*/ 0 h 6858000"/>
              <a:gd name="connsiteX1" fmla="*/ 1458217 w 1458217"/>
              <a:gd name="connsiteY1" fmla="*/ 0 h 6858000"/>
              <a:gd name="connsiteX2" fmla="*/ 1458217 w 1458217"/>
              <a:gd name="connsiteY2" fmla="*/ 6858000 h 6858000"/>
              <a:gd name="connsiteX3" fmla="*/ 0 w 1458217"/>
              <a:gd name="connsiteY3" fmla="*/ 6858000 h 6858000"/>
              <a:gd name="connsiteX4" fmla="*/ 0 w 1458217"/>
              <a:gd name="connsiteY4" fmla="*/ 0 h 6858000"/>
              <a:gd name="connsiteX0" fmla="*/ 0 w 5842000"/>
              <a:gd name="connsiteY0" fmla="*/ 0 h 6870700"/>
              <a:gd name="connsiteX1" fmla="*/ 1458217 w 5842000"/>
              <a:gd name="connsiteY1" fmla="*/ 0 h 6870700"/>
              <a:gd name="connsiteX2" fmla="*/ 1458217 w 5842000"/>
              <a:gd name="connsiteY2" fmla="*/ 6858000 h 6870700"/>
              <a:gd name="connsiteX3" fmla="*/ 5842000 w 5842000"/>
              <a:gd name="connsiteY3" fmla="*/ 6870700 h 6870700"/>
              <a:gd name="connsiteX4" fmla="*/ 0 w 5842000"/>
              <a:gd name="connsiteY4" fmla="*/ 0 h 6870700"/>
              <a:gd name="connsiteX0" fmla="*/ 891283 w 4383783"/>
              <a:gd name="connsiteY0" fmla="*/ 0 h 6870700"/>
              <a:gd name="connsiteX1" fmla="*/ 0 w 4383783"/>
              <a:gd name="connsiteY1" fmla="*/ 0 h 6870700"/>
              <a:gd name="connsiteX2" fmla="*/ 0 w 4383783"/>
              <a:gd name="connsiteY2" fmla="*/ 6858000 h 6870700"/>
              <a:gd name="connsiteX3" fmla="*/ 4383783 w 4383783"/>
              <a:gd name="connsiteY3" fmla="*/ 6870700 h 6870700"/>
              <a:gd name="connsiteX4" fmla="*/ 891283 w 4383783"/>
              <a:gd name="connsiteY4" fmla="*/ 0 h 6870700"/>
              <a:gd name="connsiteX0" fmla="*/ 891283 w 4383783"/>
              <a:gd name="connsiteY0" fmla="*/ 0 h 6870700"/>
              <a:gd name="connsiteX1" fmla="*/ 0 w 4383783"/>
              <a:gd name="connsiteY1" fmla="*/ 0 h 6870700"/>
              <a:gd name="connsiteX2" fmla="*/ 2324100 w 4383783"/>
              <a:gd name="connsiteY2" fmla="*/ 6870700 h 6870700"/>
              <a:gd name="connsiteX3" fmla="*/ 4383783 w 4383783"/>
              <a:gd name="connsiteY3" fmla="*/ 6870700 h 6870700"/>
              <a:gd name="connsiteX4" fmla="*/ 891283 w 4383783"/>
              <a:gd name="connsiteY4" fmla="*/ 0 h 6870700"/>
              <a:gd name="connsiteX0" fmla="*/ 611883 w 4104383"/>
              <a:gd name="connsiteY0" fmla="*/ 12700 h 6883400"/>
              <a:gd name="connsiteX1" fmla="*/ 0 w 4104383"/>
              <a:gd name="connsiteY1" fmla="*/ 0 h 6883400"/>
              <a:gd name="connsiteX2" fmla="*/ 2044700 w 4104383"/>
              <a:gd name="connsiteY2" fmla="*/ 6883400 h 6883400"/>
              <a:gd name="connsiteX3" fmla="*/ 4104383 w 4104383"/>
              <a:gd name="connsiteY3" fmla="*/ 6883400 h 6883400"/>
              <a:gd name="connsiteX4" fmla="*/ 611883 w 4104383"/>
              <a:gd name="connsiteY4" fmla="*/ 12700 h 6883400"/>
              <a:gd name="connsiteX0" fmla="*/ 878583 w 4371083"/>
              <a:gd name="connsiteY0" fmla="*/ 12700 h 6883400"/>
              <a:gd name="connsiteX1" fmla="*/ 0 w 4371083"/>
              <a:gd name="connsiteY1" fmla="*/ 0 h 6883400"/>
              <a:gd name="connsiteX2" fmla="*/ 2311400 w 4371083"/>
              <a:gd name="connsiteY2" fmla="*/ 6883400 h 6883400"/>
              <a:gd name="connsiteX3" fmla="*/ 4371083 w 4371083"/>
              <a:gd name="connsiteY3" fmla="*/ 6883400 h 6883400"/>
              <a:gd name="connsiteX4" fmla="*/ 878583 w 4371083"/>
              <a:gd name="connsiteY4" fmla="*/ 12700 h 6883400"/>
              <a:gd name="connsiteX0" fmla="*/ 243583 w 4371083"/>
              <a:gd name="connsiteY0" fmla="*/ 0 h 6921500"/>
              <a:gd name="connsiteX1" fmla="*/ 0 w 4371083"/>
              <a:gd name="connsiteY1" fmla="*/ 38100 h 6921500"/>
              <a:gd name="connsiteX2" fmla="*/ 2311400 w 4371083"/>
              <a:gd name="connsiteY2" fmla="*/ 6921500 h 6921500"/>
              <a:gd name="connsiteX3" fmla="*/ 4371083 w 4371083"/>
              <a:gd name="connsiteY3" fmla="*/ 6921500 h 6921500"/>
              <a:gd name="connsiteX4" fmla="*/ 243583 w 4371083"/>
              <a:gd name="connsiteY4" fmla="*/ 0 h 6921500"/>
              <a:gd name="connsiteX0" fmla="*/ 307083 w 4434583"/>
              <a:gd name="connsiteY0" fmla="*/ 0 h 6921500"/>
              <a:gd name="connsiteX1" fmla="*/ 0 w 4434583"/>
              <a:gd name="connsiteY1" fmla="*/ 25400 h 6921500"/>
              <a:gd name="connsiteX2" fmla="*/ 2374900 w 4434583"/>
              <a:gd name="connsiteY2" fmla="*/ 6921500 h 6921500"/>
              <a:gd name="connsiteX3" fmla="*/ 4434583 w 4434583"/>
              <a:gd name="connsiteY3" fmla="*/ 6921500 h 6921500"/>
              <a:gd name="connsiteX4" fmla="*/ 307083 w 4434583"/>
              <a:gd name="connsiteY4" fmla="*/ 0 h 6921500"/>
              <a:gd name="connsiteX0" fmla="*/ 319783 w 4434583"/>
              <a:gd name="connsiteY0" fmla="*/ 25400 h 6896100"/>
              <a:gd name="connsiteX1" fmla="*/ 0 w 4434583"/>
              <a:gd name="connsiteY1" fmla="*/ 0 h 6896100"/>
              <a:gd name="connsiteX2" fmla="*/ 2374900 w 4434583"/>
              <a:gd name="connsiteY2" fmla="*/ 6896100 h 6896100"/>
              <a:gd name="connsiteX3" fmla="*/ 4434583 w 4434583"/>
              <a:gd name="connsiteY3" fmla="*/ 6896100 h 6896100"/>
              <a:gd name="connsiteX4" fmla="*/ 319783 w 4434583"/>
              <a:gd name="connsiteY4" fmla="*/ 25400 h 6896100"/>
              <a:gd name="connsiteX0" fmla="*/ 319783 w 4434583"/>
              <a:gd name="connsiteY0" fmla="*/ 25400 h 6896100"/>
              <a:gd name="connsiteX1" fmla="*/ 0 w 4434583"/>
              <a:gd name="connsiteY1" fmla="*/ 0 h 6896100"/>
              <a:gd name="connsiteX2" fmla="*/ 3073400 w 4434583"/>
              <a:gd name="connsiteY2" fmla="*/ 6883400 h 6896100"/>
              <a:gd name="connsiteX3" fmla="*/ 4434583 w 4434583"/>
              <a:gd name="connsiteY3" fmla="*/ 6896100 h 6896100"/>
              <a:gd name="connsiteX4" fmla="*/ 319783 w 4434583"/>
              <a:gd name="connsiteY4" fmla="*/ 25400 h 6896100"/>
              <a:gd name="connsiteX0" fmla="*/ 319783 w 4434583"/>
              <a:gd name="connsiteY0" fmla="*/ 25400 h 6925604"/>
              <a:gd name="connsiteX1" fmla="*/ 0 w 4434583"/>
              <a:gd name="connsiteY1" fmla="*/ 0 h 6925604"/>
              <a:gd name="connsiteX2" fmla="*/ 3031197 w 4434583"/>
              <a:gd name="connsiteY2" fmla="*/ 6925604 h 6925604"/>
              <a:gd name="connsiteX3" fmla="*/ 4434583 w 4434583"/>
              <a:gd name="connsiteY3" fmla="*/ 6896100 h 6925604"/>
              <a:gd name="connsiteX4" fmla="*/ 319783 w 4434583"/>
              <a:gd name="connsiteY4" fmla="*/ 25400 h 6925604"/>
              <a:gd name="connsiteX0" fmla="*/ 319783 w 4533057"/>
              <a:gd name="connsiteY0" fmla="*/ 25400 h 6925604"/>
              <a:gd name="connsiteX1" fmla="*/ 0 w 4533057"/>
              <a:gd name="connsiteY1" fmla="*/ 0 h 6925604"/>
              <a:gd name="connsiteX2" fmla="*/ 3031197 w 4533057"/>
              <a:gd name="connsiteY2" fmla="*/ 6925604 h 6925604"/>
              <a:gd name="connsiteX3" fmla="*/ 4533057 w 4533057"/>
              <a:gd name="connsiteY3" fmla="*/ 6924235 h 6925604"/>
              <a:gd name="connsiteX4" fmla="*/ 319783 w 4533057"/>
              <a:gd name="connsiteY4" fmla="*/ 25400 h 6925604"/>
              <a:gd name="connsiteX0" fmla="*/ 319783 w 4533057"/>
              <a:gd name="connsiteY0" fmla="*/ 25400 h 6924235"/>
              <a:gd name="connsiteX1" fmla="*/ 0 w 4533057"/>
              <a:gd name="connsiteY1" fmla="*/ 0 h 6924235"/>
              <a:gd name="connsiteX2" fmla="*/ 3059772 w 4533057"/>
              <a:gd name="connsiteY2" fmla="*/ 6916079 h 6924235"/>
              <a:gd name="connsiteX3" fmla="*/ 4533057 w 4533057"/>
              <a:gd name="connsiteY3" fmla="*/ 6924235 h 6924235"/>
              <a:gd name="connsiteX4" fmla="*/ 319783 w 4533057"/>
              <a:gd name="connsiteY4" fmla="*/ 25400 h 6924235"/>
              <a:gd name="connsiteX0" fmla="*/ 319783 w 4552107"/>
              <a:gd name="connsiteY0" fmla="*/ 25400 h 6916079"/>
              <a:gd name="connsiteX1" fmla="*/ 0 w 4552107"/>
              <a:gd name="connsiteY1" fmla="*/ 0 h 6916079"/>
              <a:gd name="connsiteX2" fmla="*/ 3059772 w 4552107"/>
              <a:gd name="connsiteY2" fmla="*/ 6916079 h 6916079"/>
              <a:gd name="connsiteX3" fmla="*/ 4552107 w 4552107"/>
              <a:gd name="connsiteY3" fmla="*/ 6905185 h 6916079"/>
              <a:gd name="connsiteX4" fmla="*/ 319783 w 4552107"/>
              <a:gd name="connsiteY4" fmla="*/ 25400 h 6916079"/>
              <a:gd name="connsiteX0" fmla="*/ 376933 w 4609257"/>
              <a:gd name="connsiteY0" fmla="*/ 6350 h 6897029"/>
              <a:gd name="connsiteX1" fmla="*/ 0 w 4609257"/>
              <a:gd name="connsiteY1" fmla="*/ 0 h 6897029"/>
              <a:gd name="connsiteX2" fmla="*/ 3116922 w 4609257"/>
              <a:gd name="connsiteY2" fmla="*/ 6897029 h 6897029"/>
              <a:gd name="connsiteX3" fmla="*/ 4609257 w 4609257"/>
              <a:gd name="connsiteY3" fmla="*/ 6886135 h 6897029"/>
              <a:gd name="connsiteX4" fmla="*/ 376933 w 4609257"/>
              <a:gd name="connsiteY4" fmla="*/ 6350 h 6897029"/>
              <a:gd name="connsiteX0" fmla="*/ 386458 w 4618782"/>
              <a:gd name="connsiteY0" fmla="*/ 0 h 6890679"/>
              <a:gd name="connsiteX1" fmla="*/ 0 w 4618782"/>
              <a:gd name="connsiteY1" fmla="*/ 22225 h 6890679"/>
              <a:gd name="connsiteX2" fmla="*/ 3126447 w 4618782"/>
              <a:gd name="connsiteY2" fmla="*/ 6890679 h 6890679"/>
              <a:gd name="connsiteX3" fmla="*/ 4618782 w 4618782"/>
              <a:gd name="connsiteY3" fmla="*/ 6879785 h 6890679"/>
              <a:gd name="connsiteX4" fmla="*/ 386458 w 4618782"/>
              <a:gd name="connsiteY4" fmla="*/ 0 h 6890679"/>
              <a:gd name="connsiteX0" fmla="*/ 405508 w 4637832"/>
              <a:gd name="connsiteY0" fmla="*/ 15875 h 6906554"/>
              <a:gd name="connsiteX1" fmla="*/ 0 w 4637832"/>
              <a:gd name="connsiteY1" fmla="*/ 0 h 6906554"/>
              <a:gd name="connsiteX2" fmla="*/ 3145497 w 4637832"/>
              <a:gd name="connsiteY2" fmla="*/ 6906554 h 6906554"/>
              <a:gd name="connsiteX3" fmla="*/ 4637832 w 4637832"/>
              <a:gd name="connsiteY3" fmla="*/ 6895660 h 6906554"/>
              <a:gd name="connsiteX4" fmla="*/ 405508 w 4637832"/>
              <a:gd name="connsiteY4" fmla="*/ 15875 h 690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37832" h="6906554">
                <a:moveTo>
                  <a:pt x="405508" y="15875"/>
                </a:moveTo>
                <a:lnTo>
                  <a:pt x="0" y="0"/>
                </a:lnTo>
                <a:lnTo>
                  <a:pt x="3145497" y="6906554"/>
                </a:lnTo>
                <a:lnTo>
                  <a:pt x="4637832" y="6895660"/>
                </a:lnTo>
                <a:lnTo>
                  <a:pt x="405508" y="15875"/>
                </a:lnTo>
                <a:close/>
              </a:path>
            </a:pathLst>
          </a:custGeom>
          <a:solidFill>
            <a:srgbClr val="92D050">
              <a:alpha val="7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16</cp:revision>
  <dcterms:created xsi:type="dcterms:W3CDTF">2016-07-07T20:30:30Z</dcterms:created>
  <dcterms:modified xsi:type="dcterms:W3CDTF">2016-10-12T17:58:41Z</dcterms:modified>
</cp:coreProperties>
</file>