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7586" y="0"/>
            <a:ext cx="12209585" cy="5247980"/>
          </a:xfrm>
          <a:prstGeom prst="rect">
            <a:avLst/>
          </a:prstGeom>
          <a:blipFill>
            <a:blip r:embed="rId2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17586" y="4401194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solidFill>
            <a:srgbClr val="0C2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05676" y="5630507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628" y="6007320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time, deadline)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046" y="4834742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Slide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6180" y="-17586"/>
            <a:ext cx="1878132" cy="6883053"/>
          </a:xfrm>
          <a:custGeom>
            <a:avLst/>
            <a:gdLst>
              <a:gd name="connsiteX0" fmla="*/ 0 w 3153214"/>
              <a:gd name="connsiteY0" fmla="*/ 0 h 1758462"/>
              <a:gd name="connsiteX1" fmla="*/ 3153214 w 3153214"/>
              <a:gd name="connsiteY1" fmla="*/ 0 h 1758462"/>
              <a:gd name="connsiteX2" fmla="*/ 3153214 w 3153214"/>
              <a:gd name="connsiteY2" fmla="*/ 1758462 h 1758462"/>
              <a:gd name="connsiteX3" fmla="*/ 0 w 3153214"/>
              <a:gd name="connsiteY3" fmla="*/ 1758462 h 1758462"/>
              <a:gd name="connsiteX4" fmla="*/ 0 w 3153214"/>
              <a:gd name="connsiteY4" fmla="*/ 0 h 1758462"/>
              <a:gd name="connsiteX0" fmla="*/ 0 w 3504907"/>
              <a:gd name="connsiteY0" fmla="*/ 0 h 1758462"/>
              <a:gd name="connsiteX1" fmla="*/ 3153214 w 3504907"/>
              <a:gd name="connsiteY1" fmla="*/ 0 h 1758462"/>
              <a:gd name="connsiteX2" fmla="*/ 3504907 w 3504907"/>
              <a:gd name="connsiteY2" fmla="*/ 1090246 h 1758462"/>
              <a:gd name="connsiteX3" fmla="*/ 0 w 3504907"/>
              <a:gd name="connsiteY3" fmla="*/ 1758462 h 1758462"/>
              <a:gd name="connsiteX4" fmla="*/ 0 w 3504907"/>
              <a:gd name="connsiteY4" fmla="*/ 0 h 1758462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504907 w 4348967"/>
              <a:gd name="connsiteY2" fmla="*/ 1107831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223553 w 4348967"/>
              <a:gd name="connsiteY2" fmla="*/ 1318846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223553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768676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839014 w 4348967"/>
              <a:gd name="connsiteY2" fmla="*/ 1371600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964430"/>
              <a:gd name="connsiteY0" fmla="*/ 17585 h 4202723"/>
              <a:gd name="connsiteX1" fmla="*/ 4348967 w 4964430"/>
              <a:gd name="connsiteY1" fmla="*/ 0 h 4202723"/>
              <a:gd name="connsiteX2" fmla="*/ 4964430 w 4964430"/>
              <a:gd name="connsiteY2" fmla="*/ 4202723 h 4202723"/>
              <a:gd name="connsiteX3" fmla="*/ 0 w 4964430"/>
              <a:gd name="connsiteY3" fmla="*/ 1582616 h 4202723"/>
              <a:gd name="connsiteX4" fmla="*/ 0 w 4964430"/>
              <a:gd name="connsiteY4" fmla="*/ 17585 h 4202723"/>
              <a:gd name="connsiteX0" fmla="*/ 0 w 4964430"/>
              <a:gd name="connsiteY0" fmla="*/ 17585 h 6875585"/>
              <a:gd name="connsiteX1" fmla="*/ 4348967 w 4964430"/>
              <a:gd name="connsiteY1" fmla="*/ 0 h 6875585"/>
              <a:gd name="connsiteX2" fmla="*/ 4964430 w 4964430"/>
              <a:gd name="connsiteY2" fmla="*/ 4202723 h 6875585"/>
              <a:gd name="connsiteX3" fmla="*/ 0 w 4964430"/>
              <a:gd name="connsiteY3" fmla="*/ 6875585 h 6875585"/>
              <a:gd name="connsiteX4" fmla="*/ 0 w 4964430"/>
              <a:gd name="connsiteY4" fmla="*/ 17585 h 6875585"/>
              <a:gd name="connsiteX0" fmla="*/ 0 w 4348967"/>
              <a:gd name="connsiteY0" fmla="*/ 17585 h 6875585"/>
              <a:gd name="connsiteX1" fmla="*/ 4348967 w 4348967"/>
              <a:gd name="connsiteY1" fmla="*/ 0 h 6875585"/>
              <a:gd name="connsiteX2" fmla="*/ 1869538 w 4348967"/>
              <a:gd name="connsiteY2" fmla="*/ 6875584 h 6875585"/>
              <a:gd name="connsiteX3" fmla="*/ 0 w 4348967"/>
              <a:gd name="connsiteY3" fmla="*/ 6875585 h 6875585"/>
              <a:gd name="connsiteX4" fmla="*/ 0 w 4348967"/>
              <a:gd name="connsiteY4" fmla="*/ 17585 h 6875585"/>
              <a:gd name="connsiteX0" fmla="*/ 0 w 1869538"/>
              <a:gd name="connsiteY0" fmla="*/ 17585 h 6875585"/>
              <a:gd name="connsiteX1" fmla="*/ 585859 w 1869538"/>
              <a:gd name="connsiteY1" fmla="*/ 0 h 6875585"/>
              <a:gd name="connsiteX2" fmla="*/ 1869538 w 1869538"/>
              <a:gd name="connsiteY2" fmla="*/ 6875584 h 6875585"/>
              <a:gd name="connsiteX3" fmla="*/ 0 w 1869538"/>
              <a:gd name="connsiteY3" fmla="*/ 6875585 h 6875585"/>
              <a:gd name="connsiteX4" fmla="*/ 0 w 1869538"/>
              <a:gd name="connsiteY4" fmla="*/ 17585 h 6875585"/>
              <a:gd name="connsiteX0" fmla="*/ 0 w 1869538"/>
              <a:gd name="connsiteY0" fmla="*/ 17585 h 6875585"/>
              <a:gd name="connsiteX1" fmla="*/ 585859 w 1869538"/>
              <a:gd name="connsiteY1" fmla="*/ 0 h 6875585"/>
              <a:gd name="connsiteX2" fmla="*/ 1869538 w 1869538"/>
              <a:gd name="connsiteY2" fmla="*/ 6875584 h 6875585"/>
              <a:gd name="connsiteX3" fmla="*/ 158262 w 1869538"/>
              <a:gd name="connsiteY3" fmla="*/ 6875585 h 6875585"/>
              <a:gd name="connsiteX4" fmla="*/ 0 w 1869538"/>
              <a:gd name="connsiteY4" fmla="*/ 17585 h 6875585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17585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305684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5059 w 1869538"/>
              <a:gd name="connsiteY3" fmla="*/ 6858001 h 6875584"/>
              <a:gd name="connsiteX4" fmla="*/ 0 w 1869538"/>
              <a:gd name="connsiteY4" fmla="*/ 17585 h 6875584"/>
              <a:gd name="connsiteX0" fmla="*/ 0 w 1869538"/>
              <a:gd name="connsiteY0" fmla="*/ 17585 h 6875584"/>
              <a:gd name="connsiteX1" fmla="*/ 585859 w 1869538"/>
              <a:gd name="connsiteY1" fmla="*/ 0 h 6875584"/>
              <a:gd name="connsiteX2" fmla="*/ 1869538 w 1869538"/>
              <a:gd name="connsiteY2" fmla="*/ 6875584 h 6875584"/>
              <a:gd name="connsiteX3" fmla="*/ 5059 w 1869538"/>
              <a:gd name="connsiteY3" fmla="*/ 6870527 h 6875584"/>
              <a:gd name="connsiteX4" fmla="*/ 0 w 1869538"/>
              <a:gd name="connsiteY4" fmla="*/ 17585 h 6875584"/>
              <a:gd name="connsiteX0" fmla="*/ 8594 w 1878132"/>
              <a:gd name="connsiteY0" fmla="*/ 17585 h 6883053"/>
              <a:gd name="connsiteX1" fmla="*/ 594453 w 1878132"/>
              <a:gd name="connsiteY1" fmla="*/ 0 h 6883053"/>
              <a:gd name="connsiteX2" fmla="*/ 1878132 w 1878132"/>
              <a:gd name="connsiteY2" fmla="*/ 6875584 h 6883053"/>
              <a:gd name="connsiteX3" fmla="*/ 1127 w 1878132"/>
              <a:gd name="connsiteY3" fmla="*/ 6883053 h 6883053"/>
              <a:gd name="connsiteX4" fmla="*/ 8594 w 1878132"/>
              <a:gd name="connsiteY4" fmla="*/ 17585 h 688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8132" h="6883053">
                <a:moveTo>
                  <a:pt x="8594" y="17585"/>
                </a:moveTo>
                <a:lnTo>
                  <a:pt x="594453" y="0"/>
                </a:lnTo>
                <a:lnTo>
                  <a:pt x="1878132" y="6875584"/>
                </a:lnTo>
                <a:lnTo>
                  <a:pt x="1127" y="6883053"/>
                </a:lnTo>
                <a:cubicBezTo>
                  <a:pt x="-4735" y="4602914"/>
                  <a:pt x="14456" y="2297724"/>
                  <a:pt x="8594" y="17585"/>
                </a:cubicBezTo>
                <a:close/>
              </a:path>
            </a:pathLst>
          </a:custGeom>
          <a:solidFill>
            <a:srgbClr val="78BE2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21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Title of Slide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Campbell, Stacy Rae</cp:lastModifiedBy>
  <cp:revision>23</cp:revision>
  <dcterms:created xsi:type="dcterms:W3CDTF">2016-07-07T20:30:30Z</dcterms:created>
  <dcterms:modified xsi:type="dcterms:W3CDTF">2016-09-30T18:08:23Z</dcterms:modified>
</cp:coreProperties>
</file>