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30/09/2016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7586" y="0"/>
            <a:ext cx="12209585" cy="5247980"/>
          </a:xfrm>
          <a:prstGeom prst="rect">
            <a:avLst/>
          </a:prstGeom>
          <a:blipFill>
            <a:blip r:embed="rId2"/>
            <a:srcRect/>
            <a:stretch>
              <a:fillRect l="-144" t="-7656" r="144" b="-47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-17586" y="4401194"/>
            <a:ext cx="12209585" cy="2456805"/>
          </a:xfrm>
          <a:custGeom>
            <a:avLst/>
            <a:gdLst>
              <a:gd name="connsiteX0" fmla="*/ 0 w 12192000"/>
              <a:gd name="connsiteY0" fmla="*/ 0 h 1630328"/>
              <a:gd name="connsiteX1" fmla="*/ 12192000 w 12192000"/>
              <a:gd name="connsiteY1" fmla="*/ 0 h 1630328"/>
              <a:gd name="connsiteX2" fmla="*/ 12192000 w 12192000"/>
              <a:gd name="connsiteY2" fmla="*/ 1630328 h 1630328"/>
              <a:gd name="connsiteX3" fmla="*/ 0 w 12192000"/>
              <a:gd name="connsiteY3" fmla="*/ 1630328 h 1630328"/>
              <a:gd name="connsiteX4" fmla="*/ 0 w 12192000"/>
              <a:gd name="connsiteY4" fmla="*/ 0 h 1630328"/>
              <a:gd name="connsiteX0" fmla="*/ 0 w 12192000"/>
              <a:gd name="connsiteY0" fmla="*/ 826477 h 2456805"/>
              <a:gd name="connsiteX1" fmla="*/ 12192000 w 12192000"/>
              <a:gd name="connsiteY1" fmla="*/ 0 h 2456805"/>
              <a:gd name="connsiteX2" fmla="*/ 12192000 w 12192000"/>
              <a:gd name="connsiteY2" fmla="*/ 2456805 h 2456805"/>
              <a:gd name="connsiteX3" fmla="*/ 0 w 12192000"/>
              <a:gd name="connsiteY3" fmla="*/ 2456805 h 2456805"/>
              <a:gd name="connsiteX4" fmla="*/ 0 w 12192000"/>
              <a:gd name="connsiteY4" fmla="*/ 826477 h 2456805"/>
              <a:gd name="connsiteX0" fmla="*/ 0 w 12209585"/>
              <a:gd name="connsiteY0" fmla="*/ 650631 h 2456805"/>
              <a:gd name="connsiteX1" fmla="*/ 12209585 w 12209585"/>
              <a:gd name="connsiteY1" fmla="*/ 0 h 2456805"/>
              <a:gd name="connsiteX2" fmla="*/ 12209585 w 12209585"/>
              <a:gd name="connsiteY2" fmla="*/ 2456805 h 2456805"/>
              <a:gd name="connsiteX3" fmla="*/ 17585 w 12209585"/>
              <a:gd name="connsiteY3" fmla="*/ 2456805 h 2456805"/>
              <a:gd name="connsiteX4" fmla="*/ 0 w 12209585"/>
              <a:gd name="connsiteY4" fmla="*/ 650631 h 24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5" h="2456805">
                <a:moveTo>
                  <a:pt x="0" y="650631"/>
                </a:moveTo>
                <a:lnTo>
                  <a:pt x="12209585" y="0"/>
                </a:lnTo>
                <a:lnTo>
                  <a:pt x="12209585" y="2456805"/>
                </a:lnTo>
                <a:lnTo>
                  <a:pt x="17585" y="2456805"/>
                </a:lnTo>
                <a:lnTo>
                  <a:pt x="0" y="650631"/>
                </a:lnTo>
                <a:close/>
              </a:path>
            </a:pathLst>
          </a:custGeom>
          <a:solidFill>
            <a:srgbClr val="0C2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005676" y="5630507"/>
            <a:ext cx="77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(e.g. date, time)</a:t>
            </a:r>
            <a:endParaRPr lang="en-CA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5628" y="6007320"/>
            <a:ext cx="862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 smtClean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Subheading (e.g. date, time, deadline)</a:t>
            </a:r>
            <a:endParaRPr lang="en-CA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3046" y="4834742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Slide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7586" y="-17586"/>
            <a:ext cx="4348967" cy="1582616"/>
          </a:xfrm>
          <a:custGeom>
            <a:avLst/>
            <a:gdLst>
              <a:gd name="connsiteX0" fmla="*/ 0 w 3153214"/>
              <a:gd name="connsiteY0" fmla="*/ 0 h 1758462"/>
              <a:gd name="connsiteX1" fmla="*/ 3153214 w 3153214"/>
              <a:gd name="connsiteY1" fmla="*/ 0 h 1758462"/>
              <a:gd name="connsiteX2" fmla="*/ 3153214 w 3153214"/>
              <a:gd name="connsiteY2" fmla="*/ 1758462 h 1758462"/>
              <a:gd name="connsiteX3" fmla="*/ 0 w 3153214"/>
              <a:gd name="connsiteY3" fmla="*/ 1758462 h 1758462"/>
              <a:gd name="connsiteX4" fmla="*/ 0 w 3153214"/>
              <a:gd name="connsiteY4" fmla="*/ 0 h 1758462"/>
              <a:gd name="connsiteX0" fmla="*/ 0 w 3504907"/>
              <a:gd name="connsiteY0" fmla="*/ 0 h 1758462"/>
              <a:gd name="connsiteX1" fmla="*/ 3153214 w 3504907"/>
              <a:gd name="connsiteY1" fmla="*/ 0 h 1758462"/>
              <a:gd name="connsiteX2" fmla="*/ 3504907 w 3504907"/>
              <a:gd name="connsiteY2" fmla="*/ 1090246 h 1758462"/>
              <a:gd name="connsiteX3" fmla="*/ 0 w 3504907"/>
              <a:gd name="connsiteY3" fmla="*/ 1758462 h 1758462"/>
              <a:gd name="connsiteX4" fmla="*/ 0 w 3504907"/>
              <a:gd name="connsiteY4" fmla="*/ 0 h 1758462"/>
              <a:gd name="connsiteX0" fmla="*/ 0 w 4348967"/>
              <a:gd name="connsiteY0" fmla="*/ 17585 h 1776047"/>
              <a:gd name="connsiteX1" fmla="*/ 4348967 w 4348967"/>
              <a:gd name="connsiteY1" fmla="*/ 0 h 1776047"/>
              <a:gd name="connsiteX2" fmla="*/ 3504907 w 4348967"/>
              <a:gd name="connsiteY2" fmla="*/ 1107831 h 1776047"/>
              <a:gd name="connsiteX3" fmla="*/ 0 w 4348967"/>
              <a:gd name="connsiteY3" fmla="*/ 1776047 h 1776047"/>
              <a:gd name="connsiteX4" fmla="*/ 0 w 4348967"/>
              <a:gd name="connsiteY4" fmla="*/ 17585 h 1776047"/>
              <a:gd name="connsiteX0" fmla="*/ 0 w 4348967"/>
              <a:gd name="connsiteY0" fmla="*/ 17585 h 1776047"/>
              <a:gd name="connsiteX1" fmla="*/ 4348967 w 4348967"/>
              <a:gd name="connsiteY1" fmla="*/ 0 h 1776047"/>
              <a:gd name="connsiteX2" fmla="*/ 3223553 w 4348967"/>
              <a:gd name="connsiteY2" fmla="*/ 1318846 h 1776047"/>
              <a:gd name="connsiteX3" fmla="*/ 0 w 4348967"/>
              <a:gd name="connsiteY3" fmla="*/ 1776047 h 1776047"/>
              <a:gd name="connsiteX4" fmla="*/ 0 w 4348967"/>
              <a:gd name="connsiteY4" fmla="*/ 17585 h 1776047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223553 w 4348967"/>
              <a:gd name="connsiteY2" fmla="*/ 1318846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768676 w 4348967"/>
              <a:gd name="connsiteY2" fmla="*/ 1318846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  <a:gd name="connsiteX0" fmla="*/ 0 w 4348967"/>
              <a:gd name="connsiteY0" fmla="*/ 17585 h 1582616"/>
              <a:gd name="connsiteX1" fmla="*/ 4348967 w 4348967"/>
              <a:gd name="connsiteY1" fmla="*/ 0 h 1582616"/>
              <a:gd name="connsiteX2" fmla="*/ 3839014 w 4348967"/>
              <a:gd name="connsiteY2" fmla="*/ 1371600 h 1582616"/>
              <a:gd name="connsiteX3" fmla="*/ 0 w 4348967"/>
              <a:gd name="connsiteY3" fmla="*/ 1582616 h 1582616"/>
              <a:gd name="connsiteX4" fmla="*/ 0 w 4348967"/>
              <a:gd name="connsiteY4" fmla="*/ 17585 h 158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8967" h="1582616">
                <a:moveTo>
                  <a:pt x="0" y="17585"/>
                </a:moveTo>
                <a:lnTo>
                  <a:pt x="4348967" y="0"/>
                </a:lnTo>
                <a:lnTo>
                  <a:pt x="3839014" y="1371600"/>
                </a:lnTo>
                <a:lnTo>
                  <a:pt x="0" y="1582616"/>
                </a:lnTo>
                <a:lnTo>
                  <a:pt x="0" y="17585"/>
                </a:lnTo>
                <a:close/>
              </a:path>
            </a:pathLst>
          </a:cu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281353" y="243913"/>
            <a:ext cx="3376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date, short sentence, </a:t>
            </a:r>
            <a:r>
              <a:rPr lang="en-CA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C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28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Title of Slide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Campbell, Stacy Rae</cp:lastModifiedBy>
  <cp:revision>22</cp:revision>
  <dcterms:created xsi:type="dcterms:W3CDTF">2016-07-07T20:30:30Z</dcterms:created>
  <dcterms:modified xsi:type="dcterms:W3CDTF">2016-09-30T18:15:51Z</dcterms:modified>
</cp:coreProperties>
</file>